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4"/>
  </p:notesMasterIdLst>
  <p:sldIdLst>
    <p:sldId id="256" r:id="rId3"/>
    <p:sldId id="257" r:id="rId5"/>
    <p:sldId id="258" r:id="rId6"/>
    <p:sldId id="284" r:id="rId7"/>
    <p:sldId id="259" r:id="rId8"/>
    <p:sldId id="260" r:id="rId9"/>
    <p:sldId id="269" r:id="rId10"/>
    <p:sldId id="285" r:id="rId11"/>
    <p:sldId id="261" r:id="rId12"/>
    <p:sldId id="262" r:id="rId13"/>
    <p:sldId id="286" r:id="rId14"/>
    <p:sldId id="287" r:id="rId15"/>
    <p:sldId id="288" r:id="rId16"/>
    <p:sldId id="263" r:id="rId17"/>
    <p:sldId id="297" r:id="rId18"/>
    <p:sldId id="289" r:id="rId19"/>
    <p:sldId id="298" r:id="rId20"/>
    <p:sldId id="299" r:id="rId21"/>
    <p:sldId id="300" r:id="rId22"/>
    <p:sldId id="290" r:id="rId23"/>
  </p:sldIdLst>
  <p:sldSz cx="9144000" cy="5143500"/>
  <p:notesSz cx="6858000" cy="9144000"/>
  <p:embeddedFontLst>
    <p:embeddedFont>
      <p:font typeface="Roboto Condensed" panose="02000000000000000000"/>
      <p:regular r:id="rId27"/>
    </p:embeddedFont>
    <p:embeddedFont>
      <p:font typeface="Roboto Condensed Light" panose="02000000000000000000"/>
      <p:regular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8" Type="http://schemas.openxmlformats.org/officeDocument/2006/relationships/font" Target="fonts/font2.fntdata"/><Relationship Id="rId27" Type="http://schemas.openxmlformats.org/officeDocument/2006/relationships/font" Target="fonts/font1.fntdata"/><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2" name="Shape 2"/>
        <p:cNvGrpSpPr/>
        <p:nvPr/>
      </p:nvGrpSpPr>
      <p:grpSpPr>
        <a:xfrm>
          <a:off x="0" y="0"/>
          <a:ext cx="0" cy="0"/>
          <a:chOff x="0" y="0"/>
          <a:chExt cx="0" cy="0"/>
        </a:xfrm>
      </p:grpSpPr>
      <p:sp>
        <p:nvSpPr>
          <p:cNvPr id="3" name="Google Shape;3;n"/>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80" name="Shape 180"/>
        <p:cNvGrpSpPr/>
        <p:nvPr/>
      </p:nvGrpSpPr>
      <p:grpSpPr>
        <a:xfrm>
          <a:off x="0" y="0"/>
          <a:ext cx="0" cy="0"/>
          <a:chOff x="0" y="0"/>
          <a:chExt cx="0" cy="0"/>
        </a:xfrm>
      </p:grpSpPr>
      <p:sp>
        <p:nvSpPr>
          <p:cNvPr id="181" name="Google Shape;181;g35f391192_00:notes"/>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5f391192_0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7" name="Shape 217"/>
        <p:cNvGrpSpPr/>
        <p:nvPr/>
      </p:nvGrpSpPr>
      <p:grpSpPr>
        <a:xfrm>
          <a:off x="0" y="0"/>
          <a:ext cx="0" cy="0"/>
          <a:chOff x="0" y="0"/>
          <a:chExt cx="0" cy="0"/>
        </a:xfrm>
      </p:grpSpPr>
      <p:sp>
        <p:nvSpPr>
          <p:cNvPr id="218" name="Google Shape;218;g35f391192_029:notes"/>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5f391192_029: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244" name="Shape 244"/>
        <p:cNvGrpSpPr/>
        <p:nvPr/>
      </p:nvGrpSpPr>
      <p:grpSpPr>
        <a:xfrm>
          <a:off x="0" y="0"/>
          <a:ext cx="0" cy="0"/>
          <a:chOff x="0" y="0"/>
          <a:chExt cx="0" cy="0"/>
        </a:xfrm>
      </p:grpSpPr>
      <p:sp>
        <p:nvSpPr>
          <p:cNvPr id="245" name="Google Shape;245;g35ed75ccf_015:notes"/>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35ed75ccf_015: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7" name="Shape 217"/>
        <p:cNvGrpSpPr/>
        <p:nvPr/>
      </p:nvGrpSpPr>
      <p:grpSpPr>
        <a:xfrm>
          <a:off x="0" y="0"/>
          <a:ext cx="0" cy="0"/>
          <a:chOff x="0" y="0"/>
          <a:chExt cx="0" cy="0"/>
        </a:xfrm>
      </p:grpSpPr>
      <p:sp>
        <p:nvSpPr>
          <p:cNvPr id="218" name="Google Shape;218;g35f391192_029:notes"/>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5f391192_029: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263" name="Shape 263"/>
        <p:cNvGrpSpPr/>
        <p:nvPr/>
      </p:nvGrpSpPr>
      <p:grpSpPr>
        <a:xfrm>
          <a:off x="0" y="0"/>
          <a:ext cx="0" cy="0"/>
          <a:chOff x="0" y="0"/>
          <a:chExt cx="0" cy="0"/>
        </a:xfrm>
      </p:grpSpPr>
      <p:sp>
        <p:nvSpPr>
          <p:cNvPr id="264" name="Google Shape;264;g35f391192_017:notes"/>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35f391192_017: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85" name="Shape 185"/>
        <p:cNvGrpSpPr/>
        <p:nvPr/>
      </p:nvGrpSpPr>
      <p:grpSpPr>
        <a:xfrm>
          <a:off x="0" y="0"/>
          <a:ext cx="0" cy="0"/>
          <a:chOff x="0" y="0"/>
          <a:chExt cx="0" cy="0"/>
        </a:xfrm>
      </p:grpSpPr>
      <p:sp>
        <p:nvSpPr>
          <p:cNvPr id="186" name="Google Shape;186;g3606f1c2d_30:notes"/>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3606f1c2d_3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209" name="Shape 209"/>
        <p:cNvGrpSpPr/>
        <p:nvPr/>
      </p:nvGrpSpPr>
      <p:grpSpPr>
        <a:xfrm>
          <a:off x="0" y="0"/>
          <a:ext cx="0" cy="0"/>
          <a:chOff x="0" y="0"/>
          <a:chExt cx="0" cy="0"/>
        </a:xfrm>
      </p:grpSpPr>
      <p:sp>
        <p:nvSpPr>
          <p:cNvPr id="210" name="Google Shape;210;g35f391192_04:notes"/>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35f391192_0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7" name="Shape 217"/>
        <p:cNvGrpSpPr/>
        <p:nvPr/>
      </p:nvGrpSpPr>
      <p:grpSpPr>
        <a:xfrm>
          <a:off x="0" y="0"/>
          <a:ext cx="0" cy="0"/>
          <a:chOff x="0" y="0"/>
          <a:chExt cx="0" cy="0"/>
        </a:xfrm>
      </p:grpSpPr>
      <p:sp>
        <p:nvSpPr>
          <p:cNvPr id="218" name="Google Shape;218;g35f391192_029:notes"/>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5f391192_029: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5" name="Shape 225"/>
        <p:cNvGrpSpPr/>
        <p:nvPr/>
      </p:nvGrpSpPr>
      <p:grpSpPr>
        <a:xfrm>
          <a:off x="0" y="0"/>
          <a:ext cx="0" cy="0"/>
          <a:chOff x="0" y="0"/>
          <a:chExt cx="0" cy="0"/>
        </a:xfrm>
      </p:grpSpPr>
      <p:sp>
        <p:nvSpPr>
          <p:cNvPr id="226" name="Google Shape;226;g35f391192_09:notes"/>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35f391192_09: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352" name="Shape 352"/>
        <p:cNvGrpSpPr/>
        <p:nvPr/>
      </p:nvGrpSpPr>
      <p:grpSpPr>
        <a:xfrm>
          <a:off x="0" y="0"/>
          <a:ext cx="0" cy="0"/>
          <a:chOff x="0" y="0"/>
          <a:chExt cx="0" cy="0"/>
        </a:xfrm>
      </p:grpSpPr>
      <p:sp>
        <p:nvSpPr>
          <p:cNvPr id="353" name="Google Shape;353;g35ed75ccf_00:notes"/>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35ed75ccf_0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7" name="Shape 217"/>
        <p:cNvGrpSpPr/>
        <p:nvPr/>
      </p:nvGrpSpPr>
      <p:grpSpPr>
        <a:xfrm>
          <a:off x="0" y="0"/>
          <a:ext cx="0" cy="0"/>
          <a:chOff x="0" y="0"/>
          <a:chExt cx="0" cy="0"/>
        </a:xfrm>
      </p:grpSpPr>
      <p:sp>
        <p:nvSpPr>
          <p:cNvPr id="218" name="Google Shape;218;g35f391192_029:notes"/>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5f391192_029: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2" name="Shape 232"/>
        <p:cNvGrpSpPr/>
        <p:nvPr/>
      </p:nvGrpSpPr>
      <p:grpSpPr>
        <a:xfrm>
          <a:off x="0" y="0"/>
          <a:ext cx="0" cy="0"/>
          <a:chOff x="0" y="0"/>
          <a:chExt cx="0" cy="0"/>
        </a:xfrm>
      </p:grpSpPr>
      <p:sp>
        <p:nvSpPr>
          <p:cNvPr id="233" name="Google Shape;233;p:notes"/>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p: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244" name="Shape 244"/>
        <p:cNvGrpSpPr/>
        <p:nvPr/>
      </p:nvGrpSpPr>
      <p:grpSpPr>
        <a:xfrm>
          <a:off x="0" y="0"/>
          <a:ext cx="0" cy="0"/>
          <a:chOff x="0" y="0"/>
          <a:chExt cx="0" cy="0"/>
        </a:xfrm>
      </p:grpSpPr>
      <p:sp>
        <p:nvSpPr>
          <p:cNvPr id="245" name="Google Shape;245;g35ed75ccf_015:notes"/>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35ed75ccf_015: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Title">
  <p:cSld name="TITLE">
    <p:spTree>
      <p:nvGrpSpPr>
        <p:cNvPr id="9" name="Shape 9"/>
        <p:cNvGrpSpPr/>
        <p:nvPr/>
      </p:nvGrpSpPr>
      <p:grpSpPr>
        <a:xfrm>
          <a:off x="0" y="0"/>
          <a:ext cx="0" cy="0"/>
          <a:chOff x="0" y="0"/>
          <a:chExt cx="0" cy="0"/>
        </a:xfrm>
      </p:grpSpPr>
      <p:sp>
        <p:nvSpPr>
          <p:cNvPr id="10" name="Google Shape;10;p2"/>
          <p:cNvSpPr/>
          <p:nvPr/>
        </p:nvSpPr>
        <p:spPr>
          <a:xfrm>
            <a:off x="7544483" y="657775"/>
            <a:ext cx="1299300" cy="4329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grpSp>
        <p:nvGrpSpPr>
          <p:cNvPr id="11" name="Google Shape;11;p2"/>
          <p:cNvGrpSpPr/>
          <p:nvPr/>
        </p:nvGrpSpPr>
        <p:grpSpPr>
          <a:xfrm>
            <a:off x="0" y="-7088"/>
            <a:ext cx="8661398" cy="5150588"/>
            <a:chOff x="0" y="-7088"/>
            <a:chExt cx="8661398" cy="5150588"/>
          </a:xfrm>
        </p:grpSpPr>
        <p:sp>
          <p:nvSpPr>
            <p:cNvPr id="12" name="Google Shape;12;p2"/>
            <p:cNvSpPr/>
            <p:nvPr/>
          </p:nvSpPr>
          <p:spPr>
            <a:xfrm>
              <a:off x="0" y="0"/>
              <a:ext cx="3525000" cy="5143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 name="Google Shape;13;p2"/>
            <p:cNvSpPr/>
            <p:nvPr/>
          </p:nvSpPr>
          <p:spPr>
            <a:xfrm rot="10800000" flipH="1">
              <a:off x="3517898" y="-7088"/>
              <a:ext cx="5143500" cy="5143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grpSp>
      <p:grpSp>
        <p:nvGrpSpPr>
          <p:cNvPr id="14" name="Google Shape;14;p2"/>
          <p:cNvGrpSpPr/>
          <p:nvPr/>
        </p:nvGrpSpPr>
        <p:grpSpPr>
          <a:xfrm rot="10800000" flipH="1">
            <a:off x="1" y="1090763"/>
            <a:ext cx="8847502" cy="2961975"/>
            <a:chOff x="-8178042" y="-4493254"/>
            <a:chExt cx="19483598" cy="6522736"/>
          </a:xfrm>
        </p:grpSpPr>
        <p:sp>
          <p:nvSpPr>
            <p:cNvPr id="15" name="Google Shape;15;p2"/>
            <p:cNvSpPr/>
            <p:nvPr/>
          </p:nvSpPr>
          <p:spPr>
            <a:xfrm>
              <a:off x="-8178042" y="-4493118"/>
              <a:ext cx="12968400" cy="65226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sp>
          <p:nvSpPr>
            <p:cNvPr id="16" name="Google Shape;16;p2"/>
            <p:cNvSpPr/>
            <p:nvPr/>
          </p:nvSpPr>
          <p:spPr>
            <a:xfrm>
              <a:off x="4782955" y="-4493254"/>
              <a:ext cx="6522600" cy="65226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grpSp>
      <p:grpSp>
        <p:nvGrpSpPr>
          <p:cNvPr id="17" name="Google Shape;17;p2"/>
          <p:cNvGrpSpPr/>
          <p:nvPr/>
        </p:nvGrpSpPr>
        <p:grpSpPr>
          <a:xfrm>
            <a:off x="3677236" y="4278349"/>
            <a:ext cx="5480829" cy="432996"/>
            <a:chOff x="5582265" y="4646738"/>
            <a:chExt cx="5480829" cy="432996"/>
          </a:xfrm>
        </p:grpSpPr>
        <p:sp>
          <p:nvSpPr>
            <p:cNvPr id="18" name="Google Shape;18;p2"/>
            <p:cNvSpPr/>
            <p:nvPr/>
          </p:nvSpPr>
          <p:spPr>
            <a:xfrm rot="10800000">
              <a:off x="5582265"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9" name="Google Shape;19;p2"/>
            <p:cNvGrpSpPr/>
            <p:nvPr/>
          </p:nvGrpSpPr>
          <p:grpSpPr>
            <a:xfrm flipH="1">
              <a:off x="5585232" y="4646738"/>
              <a:ext cx="5477861" cy="304551"/>
              <a:chOff x="-24158748" y="330075"/>
              <a:chExt cx="30568423" cy="1699506"/>
            </a:xfrm>
          </p:grpSpPr>
          <p:sp>
            <p:nvSpPr>
              <p:cNvPr id="20" name="Google Shape;20;p2"/>
              <p:cNvSpPr/>
              <p:nvPr/>
            </p:nvSpPr>
            <p:spPr>
              <a:xfrm>
                <a:off x="-24158748" y="330081"/>
                <a:ext cx="289080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 name="Google Shape;21;p2"/>
              <p:cNvSpPr/>
              <p:nvPr/>
            </p:nvSpPr>
            <p:spPr>
              <a:xfrm>
                <a:off x="4710175"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22" name="Google Shape;22;p2"/>
          <p:cNvSpPr txBox="1"/>
          <p:nvPr>
            <p:ph type="ctrTitle"/>
          </p:nvPr>
        </p:nvSpPr>
        <p:spPr>
          <a:xfrm>
            <a:off x="685800" y="1090750"/>
            <a:ext cx="5367900" cy="29619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23" name="Shape 23"/>
        <p:cNvGrpSpPr/>
        <p:nvPr/>
      </p:nvGrpSpPr>
      <p:grpSpPr>
        <a:xfrm>
          <a:off x="0" y="0"/>
          <a:ext cx="0" cy="0"/>
          <a:chOff x="0" y="0"/>
          <a:chExt cx="0" cy="0"/>
        </a:xfrm>
      </p:grpSpPr>
      <p:sp>
        <p:nvSpPr>
          <p:cNvPr id="24" name="Google Shape;24;p3"/>
          <p:cNvSpPr/>
          <p:nvPr/>
        </p:nvSpPr>
        <p:spPr>
          <a:xfrm>
            <a:off x="5697214" y="2635519"/>
            <a:ext cx="889200" cy="2964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grpSp>
        <p:nvGrpSpPr>
          <p:cNvPr id="25" name="Google Shape;25;p3"/>
          <p:cNvGrpSpPr/>
          <p:nvPr/>
        </p:nvGrpSpPr>
        <p:grpSpPr>
          <a:xfrm>
            <a:off x="0" y="-7088"/>
            <a:ext cx="8661398" cy="5150588"/>
            <a:chOff x="0" y="-7088"/>
            <a:chExt cx="8661398" cy="5150588"/>
          </a:xfrm>
        </p:grpSpPr>
        <p:sp>
          <p:nvSpPr>
            <p:cNvPr id="26" name="Google Shape;26;p3"/>
            <p:cNvSpPr/>
            <p:nvPr/>
          </p:nvSpPr>
          <p:spPr>
            <a:xfrm>
              <a:off x="0" y="0"/>
              <a:ext cx="3525000" cy="5143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 name="Google Shape;27;p3"/>
            <p:cNvSpPr/>
            <p:nvPr/>
          </p:nvSpPr>
          <p:spPr>
            <a:xfrm rot="10800000" flipH="1">
              <a:off x="3517898" y="-7088"/>
              <a:ext cx="5143500" cy="5143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grpSp>
      <p:grpSp>
        <p:nvGrpSpPr>
          <p:cNvPr id="28" name="Google Shape;28;p3"/>
          <p:cNvGrpSpPr/>
          <p:nvPr/>
        </p:nvGrpSpPr>
        <p:grpSpPr>
          <a:xfrm rot="10800000" flipH="1">
            <a:off x="-2" y="2924826"/>
            <a:ext cx="6589087" cy="2027268"/>
            <a:chOff x="-9894852" y="-4493254"/>
            <a:chExt cx="21200407" cy="6522740"/>
          </a:xfrm>
        </p:grpSpPr>
        <p:sp>
          <p:nvSpPr>
            <p:cNvPr id="29" name="Google Shape;29;p3"/>
            <p:cNvSpPr/>
            <p:nvPr/>
          </p:nvSpPr>
          <p:spPr>
            <a:xfrm>
              <a:off x="-9894852" y="-4493114"/>
              <a:ext cx="14685300" cy="65226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sp>
          <p:nvSpPr>
            <p:cNvPr id="30" name="Google Shape;30;p3"/>
            <p:cNvSpPr/>
            <p:nvPr/>
          </p:nvSpPr>
          <p:spPr>
            <a:xfrm>
              <a:off x="4782955" y="-4493254"/>
              <a:ext cx="6522600" cy="65226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grpSp>
      <p:grpSp>
        <p:nvGrpSpPr>
          <p:cNvPr id="31" name="Google Shape;31;p3"/>
          <p:cNvGrpSpPr/>
          <p:nvPr/>
        </p:nvGrpSpPr>
        <p:grpSpPr>
          <a:xfrm>
            <a:off x="6946842" y="4472723"/>
            <a:ext cx="2202830" cy="670795"/>
            <a:chOff x="5575242" y="4472723"/>
            <a:chExt cx="2202830" cy="670795"/>
          </a:xfrm>
        </p:grpSpPr>
        <p:sp>
          <p:nvSpPr>
            <p:cNvPr id="32" name="Google Shape;32;p3"/>
            <p:cNvSpPr/>
            <p:nvPr/>
          </p:nvSpPr>
          <p:spPr>
            <a:xfrm rot="10800000">
              <a:off x="5575242"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33" name="Google Shape;33;p3"/>
            <p:cNvGrpSpPr/>
            <p:nvPr/>
          </p:nvGrpSpPr>
          <p:grpSpPr>
            <a:xfrm flipH="1">
              <a:off x="5734850" y="4472723"/>
              <a:ext cx="2040837" cy="670795"/>
              <a:chOff x="1297954" y="330075"/>
              <a:chExt cx="5169293" cy="1699506"/>
            </a:xfrm>
          </p:grpSpPr>
          <p:sp>
            <p:nvSpPr>
              <p:cNvPr id="34" name="Google Shape;34;p3"/>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 name="Google Shape;35;p3"/>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6" name="Google Shape;36;p3"/>
            <p:cNvGrpSpPr/>
            <p:nvPr/>
          </p:nvGrpSpPr>
          <p:grpSpPr>
            <a:xfrm flipH="1">
              <a:off x="5578209" y="4646738"/>
              <a:ext cx="2199863" cy="304563"/>
              <a:chOff x="-5827153" y="330075"/>
              <a:chExt cx="12276019" cy="1699569"/>
            </a:xfrm>
          </p:grpSpPr>
          <p:sp>
            <p:nvSpPr>
              <p:cNvPr id="37" name="Google Shape;37;p3"/>
              <p:cNvSpPr/>
              <p:nvPr/>
            </p:nvSpPr>
            <p:spPr>
              <a:xfrm>
                <a:off x="-5827153" y="330144"/>
                <a:ext cx="106122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 name="Google Shape;38;p3"/>
              <p:cNvSpPr/>
              <p:nvPr/>
            </p:nvSpPr>
            <p:spPr>
              <a:xfrm>
                <a:off x="4749366"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39" name="Google Shape;39;p3"/>
          <p:cNvSpPr txBox="1"/>
          <p:nvPr>
            <p:ph type="ctrTitle"/>
          </p:nvPr>
        </p:nvSpPr>
        <p:spPr>
          <a:xfrm>
            <a:off x="463525" y="2871148"/>
            <a:ext cx="4094400" cy="1159800"/>
          </a:xfrm>
          <a:prstGeom prst="rect">
            <a:avLst/>
          </a:prstGeom>
        </p:spPr>
        <p:txBody>
          <a:bodyPr spcFirstLastPara="1" wrap="square" lIns="91425" tIns="91425" rIns="91425" bIns="91425" anchor="b" anchorCtr="0"/>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p:txBody>
      </p:sp>
      <p:sp>
        <p:nvSpPr>
          <p:cNvPr id="40" name="Google Shape;40;p3"/>
          <p:cNvSpPr txBox="1"/>
          <p:nvPr>
            <p:ph type="subTitle" idx="1"/>
          </p:nvPr>
        </p:nvSpPr>
        <p:spPr>
          <a:xfrm>
            <a:off x="463525" y="3975449"/>
            <a:ext cx="4094400" cy="784800"/>
          </a:xfrm>
          <a:prstGeom prst="rect">
            <a:avLst/>
          </a:prstGeom>
        </p:spPr>
        <p:txBody>
          <a:bodyPr spcFirstLastPara="1" wrap="square" lIns="91425" tIns="91425" rIns="91425" bIns="91425" anchor="t" anchorCtr="0"/>
          <a:lstStyle>
            <a:lvl1pPr lvl="0" rtl="0">
              <a:spcBef>
                <a:spcPts val="0"/>
              </a:spcBef>
              <a:spcAft>
                <a:spcPts val="0"/>
              </a:spcAft>
              <a:buClr>
                <a:srgbClr val="FF9800"/>
              </a:buClr>
              <a:buSzPts val="2000"/>
              <a:buNone/>
              <a:defRPr sz="2000">
                <a:solidFill>
                  <a:srgbClr val="FF9800"/>
                </a:solidFill>
              </a:defRPr>
            </a:lvl1pPr>
            <a:lvl2pPr lvl="1" rtl="0">
              <a:spcBef>
                <a:spcPts val="1000"/>
              </a:spcBef>
              <a:spcAft>
                <a:spcPts val="0"/>
              </a:spcAft>
              <a:buClr>
                <a:srgbClr val="FF9800"/>
              </a:buClr>
              <a:buSzPts val="2000"/>
              <a:buNone/>
              <a:defRPr sz="2000">
                <a:solidFill>
                  <a:srgbClr val="FF9800"/>
                </a:solidFill>
              </a:defRPr>
            </a:lvl2pPr>
            <a:lvl3pPr lvl="2" rtl="0">
              <a:spcBef>
                <a:spcPts val="1000"/>
              </a:spcBef>
              <a:spcAft>
                <a:spcPts val="0"/>
              </a:spcAft>
              <a:buClr>
                <a:srgbClr val="FF9800"/>
              </a:buClr>
              <a:buSzPts val="2000"/>
              <a:buNone/>
              <a:defRPr sz="2000">
                <a:solidFill>
                  <a:srgbClr val="FF9800"/>
                </a:solidFill>
              </a:defRPr>
            </a:lvl3pPr>
            <a:lvl4pPr lvl="3" rtl="0">
              <a:spcBef>
                <a:spcPts val="1000"/>
              </a:spcBef>
              <a:spcAft>
                <a:spcPts val="0"/>
              </a:spcAft>
              <a:buClr>
                <a:srgbClr val="FF9800"/>
              </a:buClr>
              <a:buSzPts val="2000"/>
              <a:buNone/>
              <a:defRPr sz="2000">
                <a:solidFill>
                  <a:srgbClr val="FF9800"/>
                </a:solidFill>
              </a:defRPr>
            </a:lvl4pPr>
            <a:lvl5pPr lvl="4" rtl="0">
              <a:spcBef>
                <a:spcPts val="1000"/>
              </a:spcBef>
              <a:spcAft>
                <a:spcPts val="0"/>
              </a:spcAft>
              <a:buClr>
                <a:srgbClr val="FF9800"/>
              </a:buClr>
              <a:buSzPts val="2000"/>
              <a:buNone/>
              <a:defRPr sz="2000">
                <a:solidFill>
                  <a:srgbClr val="FF9800"/>
                </a:solidFill>
              </a:defRPr>
            </a:lvl5pPr>
            <a:lvl6pPr lvl="5" rtl="0">
              <a:spcBef>
                <a:spcPts val="1000"/>
              </a:spcBef>
              <a:spcAft>
                <a:spcPts val="0"/>
              </a:spcAft>
              <a:buClr>
                <a:srgbClr val="FF9800"/>
              </a:buClr>
              <a:buSzPts val="2000"/>
              <a:buNone/>
              <a:defRPr sz="2000">
                <a:solidFill>
                  <a:srgbClr val="FF9800"/>
                </a:solidFill>
              </a:defRPr>
            </a:lvl6pPr>
            <a:lvl7pPr lvl="6" rtl="0">
              <a:spcBef>
                <a:spcPts val="1000"/>
              </a:spcBef>
              <a:spcAft>
                <a:spcPts val="0"/>
              </a:spcAft>
              <a:buClr>
                <a:srgbClr val="FF9800"/>
              </a:buClr>
              <a:buSzPts val="2000"/>
              <a:buNone/>
              <a:defRPr sz="2000">
                <a:solidFill>
                  <a:srgbClr val="FF9800"/>
                </a:solidFill>
              </a:defRPr>
            </a:lvl7pPr>
            <a:lvl8pPr lvl="7" rtl="0">
              <a:spcBef>
                <a:spcPts val="1000"/>
              </a:spcBef>
              <a:spcAft>
                <a:spcPts val="0"/>
              </a:spcAft>
              <a:buClr>
                <a:srgbClr val="FF9800"/>
              </a:buClr>
              <a:buSzPts val="2000"/>
              <a:buNone/>
              <a:defRPr sz="2000">
                <a:solidFill>
                  <a:srgbClr val="FF9800"/>
                </a:solidFill>
              </a:defRPr>
            </a:lvl8pPr>
            <a:lvl9pPr lvl="8" rtl="0">
              <a:spcBef>
                <a:spcPts val="1000"/>
              </a:spcBef>
              <a:spcAft>
                <a:spcPts val="1000"/>
              </a:spcAft>
              <a:buClr>
                <a:srgbClr val="FF9800"/>
              </a:buClr>
              <a:buSzPts val="2000"/>
              <a:buNone/>
              <a:defRPr sz="2000">
                <a:solidFill>
                  <a:srgbClr val="FF9800"/>
                </a:solidFill>
              </a:defRPr>
            </a:lvl9pPr>
          </a:lstStyle>
          <a:p/>
        </p:txBody>
      </p:sp>
      <p:sp>
        <p:nvSpPr>
          <p:cNvPr id="41" name="Google Shape;41;p3"/>
          <p:cNvSpPr txBox="1"/>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42" name="Shape 42"/>
        <p:cNvGrpSpPr/>
        <p:nvPr/>
      </p:nvGrpSpPr>
      <p:grpSpPr>
        <a:xfrm>
          <a:off x="0" y="0"/>
          <a:ext cx="0" cy="0"/>
          <a:chOff x="0" y="0"/>
          <a:chExt cx="0" cy="0"/>
        </a:xfrm>
      </p:grpSpPr>
      <p:sp>
        <p:nvSpPr>
          <p:cNvPr id="43" name="Google Shape;43;p4"/>
          <p:cNvSpPr/>
          <p:nvPr/>
        </p:nvSpPr>
        <p:spPr>
          <a:xfrm>
            <a:off x="7544483" y="657775"/>
            <a:ext cx="1299300" cy="4329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grpSp>
        <p:nvGrpSpPr>
          <p:cNvPr id="44" name="Google Shape;44;p4"/>
          <p:cNvGrpSpPr/>
          <p:nvPr/>
        </p:nvGrpSpPr>
        <p:grpSpPr>
          <a:xfrm>
            <a:off x="0" y="-7088"/>
            <a:ext cx="8661398" cy="5150588"/>
            <a:chOff x="0" y="-7088"/>
            <a:chExt cx="8661398" cy="5150588"/>
          </a:xfrm>
        </p:grpSpPr>
        <p:sp>
          <p:nvSpPr>
            <p:cNvPr id="45" name="Google Shape;45;p4"/>
            <p:cNvSpPr/>
            <p:nvPr/>
          </p:nvSpPr>
          <p:spPr>
            <a:xfrm>
              <a:off x="0" y="0"/>
              <a:ext cx="3525000" cy="5143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 name="Google Shape;46;p4"/>
            <p:cNvSpPr/>
            <p:nvPr/>
          </p:nvSpPr>
          <p:spPr>
            <a:xfrm rot="10800000" flipH="1">
              <a:off x="3517898" y="-7088"/>
              <a:ext cx="5143500" cy="5143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grpSp>
      <p:grpSp>
        <p:nvGrpSpPr>
          <p:cNvPr id="47" name="Google Shape;47;p4"/>
          <p:cNvGrpSpPr/>
          <p:nvPr/>
        </p:nvGrpSpPr>
        <p:grpSpPr>
          <a:xfrm rot="10800000" flipH="1">
            <a:off x="1" y="1090763"/>
            <a:ext cx="8847502" cy="2961975"/>
            <a:chOff x="-8178042" y="-4493254"/>
            <a:chExt cx="19483598" cy="6522736"/>
          </a:xfrm>
        </p:grpSpPr>
        <p:sp>
          <p:nvSpPr>
            <p:cNvPr id="48" name="Google Shape;48;p4"/>
            <p:cNvSpPr/>
            <p:nvPr/>
          </p:nvSpPr>
          <p:spPr>
            <a:xfrm>
              <a:off x="-8178042" y="-4493118"/>
              <a:ext cx="12968400" cy="65226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sp>
          <p:nvSpPr>
            <p:cNvPr id="49" name="Google Shape;49;p4"/>
            <p:cNvSpPr/>
            <p:nvPr/>
          </p:nvSpPr>
          <p:spPr>
            <a:xfrm>
              <a:off x="4782955" y="-4493254"/>
              <a:ext cx="6522600" cy="65226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grpSp>
      <p:sp>
        <p:nvSpPr>
          <p:cNvPr id="50" name="Google Shape;50;p4"/>
          <p:cNvSpPr txBox="1"/>
          <p:nvPr>
            <p:ph type="body" idx="1"/>
          </p:nvPr>
        </p:nvSpPr>
        <p:spPr>
          <a:xfrm>
            <a:off x="829775" y="1202000"/>
            <a:ext cx="5090700" cy="2745000"/>
          </a:xfrm>
          <a:prstGeom prst="rect">
            <a:avLst/>
          </a:prstGeom>
        </p:spPr>
        <p:txBody>
          <a:bodyPr spcFirstLastPara="1" wrap="square" lIns="91425" tIns="91425" rIns="91425" bIns="91425" anchor="t" anchorCtr="0"/>
          <a:lstStyle>
            <a:lvl1pPr marL="457200" lvl="0" indent="-419100" rtl="0">
              <a:spcBef>
                <a:spcPts val="600"/>
              </a:spcBef>
              <a:spcAft>
                <a:spcPts val="0"/>
              </a:spcAft>
              <a:buClr>
                <a:srgbClr val="FFFFFF"/>
              </a:buClr>
              <a:buSzPts val="3000"/>
              <a:buChar char="▰"/>
              <a:defRPr sz="3000" i="1">
                <a:solidFill>
                  <a:srgbClr val="FFFFFF"/>
                </a:solidFill>
              </a:defRPr>
            </a:lvl1pPr>
            <a:lvl2pPr marL="914400" lvl="1" indent="-419100" rtl="0">
              <a:spcBef>
                <a:spcPts val="480"/>
              </a:spcBef>
              <a:spcAft>
                <a:spcPts val="0"/>
              </a:spcAft>
              <a:buClr>
                <a:srgbClr val="FFFFFF"/>
              </a:buClr>
              <a:buSzPts val="3000"/>
              <a:buChar char="▻"/>
              <a:defRPr sz="3000" i="1">
                <a:solidFill>
                  <a:srgbClr val="FFFFFF"/>
                </a:solidFill>
              </a:defRPr>
            </a:lvl2pPr>
            <a:lvl3pPr marL="1371600" lvl="2" indent="-419100" rtl="0">
              <a:spcBef>
                <a:spcPts val="480"/>
              </a:spcBef>
              <a:spcAft>
                <a:spcPts val="0"/>
              </a:spcAft>
              <a:buClr>
                <a:srgbClr val="FFFFFF"/>
              </a:buClr>
              <a:buSzPts val="3000"/>
              <a:buChar char="▻"/>
              <a:defRPr sz="3000" i="1">
                <a:solidFill>
                  <a:srgbClr val="FFFFFF"/>
                </a:solidFill>
              </a:defRPr>
            </a:lvl3pPr>
            <a:lvl4pPr marL="1828800" lvl="3" indent="-419100" rtl="0">
              <a:spcBef>
                <a:spcPts val="360"/>
              </a:spcBef>
              <a:spcAft>
                <a:spcPts val="0"/>
              </a:spcAft>
              <a:buClr>
                <a:srgbClr val="FFFFFF"/>
              </a:buClr>
              <a:buSzPts val="3000"/>
              <a:buChar char="▻"/>
              <a:defRPr sz="3000" i="1">
                <a:solidFill>
                  <a:srgbClr val="FFFFFF"/>
                </a:solidFill>
              </a:defRPr>
            </a:lvl4pPr>
            <a:lvl5pPr marL="2286000" lvl="4" indent="-419100" rtl="0">
              <a:spcBef>
                <a:spcPts val="360"/>
              </a:spcBef>
              <a:spcAft>
                <a:spcPts val="0"/>
              </a:spcAft>
              <a:buClr>
                <a:srgbClr val="FFFFFF"/>
              </a:buClr>
              <a:buSzPts val="3000"/>
              <a:buChar char="▻"/>
              <a:defRPr sz="3000" i="1">
                <a:solidFill>
                  <a:srgbClr val="FFFFFF"/>
                </a:solidFill>
              </a:defRPr>
            </a:lvl5pPr>
            <a:lvl6pPr marL="2743200" lvl="5" indent="-419100" rtl="0">
              <a:spcBef>
                <a:spcPts val="360"/>
              </a:spcBef>
              <a:spcAft>
                <a:spcPts val="0"/>
              </a:spcAft>
              <a:buClr>
                <a:srgbClr val="FFFFFF"/>
              </a:buClr>
              <a:buSzPts val="3000"/>
              <a:buChar char="▻"/>
              <a:defRPr sz="3000" i="1">
                <a:solidFill>
                  <a:srgbClr val="FFFFFF"/>
                </a:solidFill>
              </a:defRPr>
            </a:lvl6pPr>
            <a:lvl7pPr marL="3200400" lvl="6" indent="-419100" rtl="0">
              <a:spcBef>
                <a:spcPts val="360"/>
              </a:spcBef>
              <a:spcAft>
                <a:spcPts val="0"/>
              </a:spcAft>
              <a:buClr>
                <a:srgbClr val="FFFFFF"/>
              </a:buClr>
              <a:buSzPts val="3000"/>
              <a:buChar char="▻"/>
              <a:defRPr sz="3000" i="1">
                <a:solidFill>
                  <a:srgbClr val="FFFFFF"/>
                </a:solidFill>
              </a:defRPr>
            </a:lvl7pPr>
            <a:lvl8pPr marL="3657600" lvl="7" indent="-419100" rtl="0">
              <a:spcBef>
                <a:spcPts val="360"/>
              </a:spcBef>
              <a:spcAft>
                <a:spcPts val="0"/>
              </a:spcAft>
              <a:buClr>
                <a:srgbClr val="FFFFFF"/>
              </a:buClr>
              <a:buSzPts val="3000"/>
              <a:buChar char="▻"/>
              <a:defRPr sz="3000" i="1">
                <a:solidFill>
                  <a:srgbClr val="FFFFFF"/>
                </a:solidFill>
              </a:defRPr>
            </a:lvl8pPr>
            <a:lvl9pPr marL="4114800" lvl="8" indent="-419100">
              <a:spcBef>
                <a:spcPts val="360"/>
              </a:spcBef>
              <a:spcAft>
                <a:spcPts val="0"/>
              </a:spcAft>
              <a:buClr>
                <a:srgbClr val="FFFFFF"/>
              </a:buClr>
              <a:buSzPts val="3000"/>
              <a:buChar char="▻"/>
              <a:defRPr sz="3000" i="1">
                <a:solidFill>
                  <a:srgbClr val="FFFFFF"/>
                </a:solidFill>
              </a:defRPr>
            </a:lvl9pPr>
          </a:lstStyle>
          <a:p/>
        </p:txBody>
      </p:sp>
      <p:sp>
        <p:nvSpPr>
          <p:cNvPr id="51" name="Google Shape;51;p4"/>
          <p:cNvSpPr txBox="1"/>
          <p:nvPr/>
        </p:nvSpPr>
        <p:spPr>
          <a:xfrm>
            <a:off x="286600" y="1014575"/>
            <a:ext cx="6765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7200" b="1">
                <a:solidFill>
                  <a:srgbClr val="FF9800"/>
                </a:solidFill>
              </a:rPr>
              <a:t>“</a:t>
            </a:r>
            <a:endParaRPr sz="7200" b="1">
              <a:solidFill>
                <a:srgbClr val="FF9800"/>
              </a:solidFill>
            </a:endParaRPr>
          </a:p>
        </p:txBody>
      </p:sp>
      <p:grpSp>
        <p:nvGrpSpPr>
          <p:cNvPr id="52" name="Google Shape;52;p4"/>
          <p:cNvGrpSpPr/>
          <p:nvPr/>
        </p:nvGrpSpPr>
        <p:grpSpPr>
          <a:xfrm>
            <a:off x="6946842" y="4472723"/>
            <a:ext cx="2202830" cy="670795"/>
            <a:chOff x="5575242" y="4472723"/>
            <a:chExt cx="2202830" cy="670795"/>
          </a:xfrm>
        </p:grpSpPr>
        <p:sp>
          <p:nvSpPr>
            <p:cNvPr id="53" name="Google Shape;53;p4"/>
            <p:cNvSpPr/>
            <p:nvPr/>
          </p:nvSpPr>
          <p:spPr>
            <a:xfrm rot="10800000">
              <a:off x="5575242"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54" name="Google Shape;54;p4"/>
            <p:cNvGrpSpPr/>
            <p:nvPr/>
          </p:nvGrpSpPr>
          <p:grpSpPr>
            <a:xfrm flipH="1">
              <a:off x="5734850" y="4472723"/>
              <a:ext cx="2040837" cy="670795"/>
              <a:chOff x="1297954" y="330075"/>
              <a:chExt cx="5169293" cy="1699506"/>
            </a:xfrm>
          </p:grpSpPr>
          <p:sp>
            <p:nvSpPr>
              <p:cNvPr id="55" name="Google Shape;55;p4"/>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 name="Google Shape;56;p4"/>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57" name="Google Shape;57;p4"/>
            <p:cNvGrpSpPr/>
            <p:nvPr/>
          </p:nvGrpSpPr>
          <p:grpSpPr>
            <a:xfrm flipH="1">
              <a:off x="5578209" y="4646738"/>
              <a:ext cx="2199863" cy="304563"/>
              <a:chOff x="-5827153" y="330075"/>
              <a:chExt cx="12276019" cy="1699569"/>
            </a:xfrm>
          </p:grpSpPr>
          <p:sp>
            <p:nvSpPr>
              <p:cNvPr id="58" name="Google Shape;58;p4"/>
              <p:cNvSpPr/>
              <p:nvPr/>
            </p:nvSpPr>
            <p:spPr>
              <a:xfrm>
                <a:off x="-5827153" y="330144"/>
                <a:ext cx="106122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 name="Google Shape;59;p4"/>
              <p:cNvSpPr/>
              <p:nvPr/>
            </p:nvSpPr>
            <p:spPr>
              <a:xfrm>
                <a:off x="4749366"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60" name="Google Shape;60;p4"/>
          <p:cNvSpPr txBox="1"/>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x" matchingName="Title + 1 column">
  <p:cSld name="TITLE_AND_BODY">
    <p:spTree>
      <p:nvGrpSpPr>
        <p:cNvPr id="61" name="Shape 61"/>
        <p:cNvGrpSpPr/>
        <p:nvPr/>
      </p:nvGrpSpPr>
      <p:grpSpPr>
        <a:xfrm>
          <a:off x="0" y="0"/>
          <a:ext cx="0" cy="0"/>
          <a:chOff x="0" y="0"/>
          <a:chExt cx="0" cy="0"/>
        </a:xfrm>
      </p:grpSpPr>
      <p:grpSp>
        <p:nvGrpSpPr>
          <p:cNvPr id="62" name="Google Shape;62;p5"/>
          <p:cNvGrpSpPr/>
          <p:nvPr/>
        </p:nvGrpSpPr>
        <p:grpSpPr>
          <a:xfrm>
            <a:off x="-4" y="40"/>
            <a:ext cx="7072430" cy="1327315"/>
            <a:chOff x="-4" y="40"/>
            <a:chExt cx="7072430" cy="1327315"/>
          </a:xfrm>
        </p:grpSpPr>
        <p:sp>
          <p:nvSpPr>
            <p:cNvPr id="63" name="Google Shape;63;p5"/>
            <p:cNvSpPr/>
            <p:nvPr/>
          </p:nvSpPr>
          <p:spPr>
            <a:xfrm>
              <a:off x="6292649" y="126425"/>
              <a:ext cx="779700" cy="2598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grpSp>
          <p:nvGrpSpPr>
            <p:cNvPr id="64" name="Google Shape;64;p5"/>
            <p:cNvGrpSpPr/>
            <p:nvPr/>
          </p:nvGrpSpPr>
          <p:grpSpPr>
            <a:xfrm rot="10800000" flipH="1">
              <a:off x="3" y="40"/>
              <a:ext cx="6756168" cy="1327315"/>
              <a:chOff x="-2168138" y="330075"/>
              <a:chExt cx="8650663" cy="1699506"/>
            </a:xfrm>
          </p:grpSpPr>
          <p:sp>
            <p:nvSpPr>
              <p:cNvPr id="65" name="Google Shape;65;p5"/>
              <p:cNvSpPr/>
              <p:nvPr/>
            </p:nvSpPr>
            <p:spPr>
              <a:xfrm>
                <a:off x="-2168138" y="330081"/>
                <a:ext cx="69582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sp>
            <p:nvSpPr>
              <p:cNvPr id="66" name="Google Shape;66;p5"/>
              <p:cNvSpPr/>
              <p:nvPr/>
            </p:nvSpPr>
            <p:spPr>
              <a:xfrm>
                <a:off x="4783025"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grpSp>
        <p:grpSp>
          <p:nvGrpSpPr>
            <p:cNvPr id="67" name="Google Shape;67;p5"/>
            <p:cNvGrpSpPr/>
            <p:nvPr/>
          </p:nvGrpSpPr>
          <p:grpSpPr>
            <a:xfrm rot="10800000" flipH="1">
              <a:off x="-4" y="381007"/>
              <a:ext cx="7072430" cy="771744"/>
              <a:chOff x="-9092084" y="330075"/>
              <a:chExt cx="15574609" cy="1699501"/>
            </a:xfrm>
          </p:grpSpPr>
          <p:sp>
            <p:nvSpPr>
              <p:cNvPr id="68" name="Google Shape;68;p5"/>
              <p:cNvSpPr/>
              <p:nvPr/>
            </p:nvSpPr>
            <p:spPr>
              <a:xfrm>
                <a:off x="-9092084" y="330076"/>
                <a:ext cx="13882200" cy="16995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sp>
            <p:nvSpPr>
              <p:cNvPr id="69" name="Google Shape;69;p5"/>
              <p:cNvSpPr/>
              <p:nvPr/>
            </p:nvSpPr>
            <p:spPr>
              <a:xfrm>
                <a:off x="4783025" y="330075"/>
                <a:ext cx="1699500" cy="16995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grpSp>
      </p:grpSp>
      <p:grpSp>
        <p:nvGrpSpPr>
          <p:cNvPr id="70" name="Google Shape;70;p5"/>
          <p:cNvGrpSpPr/>
          <p:nvPr/>
        </p:nvGrpSpPr>
        <p:grpSpPr>
          <a:xfrm>
            <a:off x="6946842" y="4472723"/>
            <a:ext cx="2202830" cy="670795"/>
            <a:chOff x="5575242" y="4472723"/>
            <a:chExt cx="2202830" cy="670795"/>
          </a:xfrm>
        </p:grpSpPr>
        <p:sp>
          <p:nvSpPr>
            <p:cNvPr id="71" name="Google Shape;71;p5"/>
            <p:cNvSpPr/>
            <p:nvPr/>
          </p:nvSpPr>
          <p:spPr>
            <a:xfrm rot="10800000">
              <a:off x="5575242"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2" name="Google Shape;72;p5"/>
            <p:cNvGrpSpPr/>
            <p:nvPr/>
          </p:nvGrpSpPr>
          <p:grpSpPr>
            <a:xfrm flipH="1">
              <a:off x="5734850" y="4472723"/>
              <a:ext cx="2040837" cy="670795"/>
              <a:chOff x="1297954" y="330075"/>
              <a:chExt cx="5169293" cy="1699506"/>
            </a:xfrm>
          </p:grpSpPr>
          <p:sp>
            <p:nvSpPr>
              <p:cNvPr id="73" name="Google Shape;73;p5"/>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 name="Google Shape;74;p5"/>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75" name="Google Shape;75;p5"/>
            <p:cNvGrpSpPr/>
            <p:nvPr/>
          </p:nvGrpSpPr>
          <p:grpSpPr>
            <a:xfrm flipH="1">
              <a:off x="5578209" y="4646738"/>
              <a:ext cx="2199863" cy="304563"/>
              <a:chOff x="-5827153" y="330075"/>
              <a:chExt cx="12276019" cy="1699569"/>
            </a:xfrm>
          </p:grpSpPr>
          <p:sp>
            <p:nvSpPr>
              <p:cNvPr id="76" name="Google Shape;76;p5"/>
              <p:cNvSpPr/>
              <p:nvPr/>
            </p:nvSpPr>
            <p:spPr>
              <a:xfrm>
                <a:off x="-5827153" y="330144"/>
                <a:ext cx="106122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7" name="Google Shape;77;p5"/>
              <p:cNvSpPr/>
              <p:nvPr/>
            </p:nvSpPr>
            <p:spPr>
              <a:xfrm>
                <a:off x="4749366"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78" name="Google Shape;78;p5"/>
          <p:cNvSpPr txBox="1"/>
          <p:nvPr>
            <p:ph type="title"/>
          </p:nvPr>
        </p:nvSpPr>
        <p:spPr>
          <a:xfrm>
            <a:off x="814275" y="392575"/>
            <a:ext cx="5492400" cy="766200"/>
          </a:xfrm>
          <a:prstGeom prst="rect">
            <a:avLst/>
          </a:prstGeom>
        </p:spPr>
        <p:txBody>
          <a:bodyPr spcFirstLastPara="1" wrap="square" lIns="91425" tIns="91425" rIns="91425" bIns="91425" anchor="ctr" anchorCtr="0"/>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p:txBody>
      </p:sp>
      <p:sp>
        <p:nvSpPr>
          <p:cNvPr id="79" name="Google Shape;79;p5"/>
          <p:cNvSpPr txBox="1"/>
          <p:nvPr>
            <p:ph type="body" idx="1"/>
          </p:nvPr>
        </p:nvSpPr>
        <p:spPr>
          <a:xfrm>
            <a:off x="814275" y="1327350"/>
            <a:ext cx="6132600" cy="3145500"/>
          </a:xfrm>
          <a:prstGeom prst="rect">
            <a:avLst/>
          </a:prstGeom>
        </p:spPr>
        <p:txBody>
          <a:bodyPr spcFirstLastPara="1" wrap="square" lIns="91425" tIns="91425" rIns="91425" bIns="91425" anchor="ctr" anchorCtr="0"/>
          <a:lstStyle>
            <a:lvl1pPr marL="457200" lvl="0" indent="-381000">
              <a:spcBef>
                <a:spcPts val="60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p:txBody>
      </p:sp>
      <p:sp>
        <p:nvSpPr>
          <p:cNvPr id="80" name="Google Shape;80;p5"/>
          <p:cNvSpPr txBox="1"/>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ColTx" matchingName="Title + 2 columns">
  <p:cSld name="TITLE_AND_TWO_COLUMNS">
    <p:spTree>
      <p:nvGrpSpPr>
        <p:cNvPr id="81" name="Shape 81"/>
        <p:cNvGrpSpPr/>
        <p:nvPr/>
      </p:nvGrpSpPr>
      <p:grpSpPr>
        <a:xfrm>
          <a:off x="0" y="0"/>
          <a:ext cx="0" cy="0"/>
          <a:chOff x="0" y="0"/>
          <a:chExt cx="0" cy="0"/>
        </a:xfrm>
      </p:grpSpPr>
      <p:grpSp>
        <p:nvGrpSpPr>
          <p:cNvPr id="82" name="Google Shape;82;p6"/>
          <p:cNvGrpSpPr/>
          <p:nvPr/>
        </p:nvGrpSpPr>
        <p:grpSpPr>
          <a:xfrm>
            <a:off x="-4" y="40"/>
            <a:ext cx="7072430" cy="1327315"/>
            <a:chOff x="-4" y="40"/>
            <a:chExt cx="7072430" cy="1327315"/>
          </a:xfrm>
        </p:grpSpPr>
        <p:sp>
          <p:nvSpPr>
            <p:cNvPr id="83" name="Google Shape;83;p6"/>
            <p:cNvSpPr/>
            <p:nvPr/>
          </p:nvSpPr>
          <p:spPr>
            <a:xfrm>
              <a:off x="6292649" y="126425"/>
              <a:ext cx="779700" cy="2598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grpSp>
          <p:nvGrpSpPr>
            <p:cNvPr id="84" name="Google Shape;84;p6"/>
            <p:cNvGrpSpPr/>
            <p:nvPr/>
          </p:nvGrpSpPr>
          <p:grpSpPr>
            <a:xfrm rot="10800000" flipH="1">
              <a:off x="3" y="40"/>
              <a:ext cx="6756168" cy="1327315"/>
              <a:chOff x="-2168138" y="330075"/>
              <a:chExt cx="8650663" cy="1699506"/>
            </a:xfrm>
          </p:grpSpPr>
          <p:sp>
            <p:nvSpPr>
              <p:cNvPr id="85" name="Google Shape;85;p6"/>
              <p:cNvSpPr/>
              <p:nvPr/>
            </p:nvSpPr>
            <p:spPr>
              <a:xfrm>
                <a:off x="-2168138" y="330081"/>
                <a:ext cx="69582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sp>
            <p:nvSpPr>
              <p:cNvPr id="86" name="Google Shape;86;p6"/>
              <p:cNvSpPr/>
              <p:nvPr/>
            </p:nvSpPr>
            <p:spPr>
              <a:xfrm>
                <a:off x="4783025"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grpSp>
        <p:grpSp>
          <p:nvGrpSpPr>
            <p:cNvPr id="87" name="Google Shape;87;p6"/>
            <p:cNvGrpSpPr/>
            <p:nvPr/>
          </p:nvGrpSpPr>
          <p:grpSpPr>
            <a:xfrm rot="10800000" flipH="1">
              <a:off x="-4" y="381007"/>
              <a:ext cx="7072430" cy="771744"/>
              <a:chOff x="-9092084" y="330075"/>
              <a:chExt cx="15574609" cy="1699501"/>
            </a:xfrm>
          </p:grpSpPr>
          <p:sp>
            <p:nvSpPr>
              <p:cNvPr id="88" name="Google Shape;88;p6"/>
              <p:cNvSpPr/>
              <p:nvPr/>
            </p:nvSpPr>
            <p:spPr>
              <a:xfrm>
                <a:off x="-9092084" y="330076"/>
                <a:ext cx="13882200" cy="16995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sp>
            <p:nvSpPr>
              <p:cNvPr id="89" name="Google Shape;89;p6"/>
              <p:cNvSpPr/>
              <p:nvPr/>
            </p:nvSpPr>
            <p:spPr>
              <a:xfrm>
                <a:off x="4783025" y="330075"/>
                <a:ext cx="1699500" cy="16995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grpSp>
      </p:grpSp>
      <p:grpSp>
        <p:nvGrpSpPr>
          <p:cNvPr id="90" name="Google Shape;90;p6"/>
          <p:cNvGrpSpPr/>
          <p:nvPr/>
        </p:nvGrpSpPr>
        <p:grpSpPr>
          <a:xfrm>
            <a:off x="6946842" y="4472723"/>
            <a:ext cx="2202830" cy="670795"/>
            <a:chOff x="5575242" y="4472723"/>
            <a:chExt cx="2202830" cy="670795"/>
          </a:xfrm>
        </p:grpSpPr>
        <p:sp>
          <p:nvSpPr>
            <p:cNvPr id="91" name="Google Shape;91;p6"/>
            <p:cNvSpPr/>
            <p:nvPr/>
          </p:nvSpPr>
          <p:spPr>
            <a:xfrm rot="10800000">
              <a:off x="5575242"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92" name="Google Shape;92;p6"/>
            <p:cNvGrpSpPr/>
            <p:nvPr/>
          </p:nvGrpSpPr>
          <p:grpSpPr>
            <a:xfrm flipH="1">
              <a:off x="5734850" y="4472723"/>
              <a:ext cx="2040837" cy="670795"/>
              <a:chOff x="1297954" y="330075"/>
              <a:chExt cx="5169293" cy="1699506"/>
            </a:xfrm>
          </p:grpSpPr>
          <p:sp>
            <p:nvSpPr>
              <p:cNvPr id="93" name="Google Shape;93;p6"/>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4" name="Google Shape;94;p6"/>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95" name="Google Shape;95;p6"/>
            <p:cNvGrpSpPr/>
            <p:nvPr/>
          </p:nvGrpSpPr>
          <p:grpSpPr>
            <a:xfrm flipH="1">
              <a:off x="5578209" y="4646738"/>
              <a:ext cx="2199863" cy="304563"/>
              <a:chOff x="-5827153" y="330075"/>
              <a:chExt cx="12276019" cy="1699569"/>
            </a:xfrm>
          </p:grpSpPr>
          <p:sp>
            <p:nvSpPr>
              <p:cNvPr id="96" name="Google Shape;96;p6"/>
              <p:cNvSpPr/>
              <p:nvPr/>
            </p:nvSpPr>
            <p:spPr>
              <a:xfrm>
                <a:off x="-5827153" y="330144"/>
                <a:ext cx="106122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7" name="Google Shape;97;p6"/>
              <p:cNvSpPr/>
              <p:nvPr/>
            </p:nvSpPr>
            <p:spPr>
              <a:xfrm>
                <a:off x="4749366"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98" name="Google Shape;98;p6"/>
          <p:cNvSpPr txBox="1"/>
          <p:nvPr>
            <p:ph type="title"/>
          </p:nvPr>
        </p:nvSpPr>
        <p:spPr>
          <a:xfrm>
            <a:off x="814275" y="392575"/>
            <a:ext cx="5258400" cy="766200"/>
          </a:xfrm>
          <a:prstGeom prst="rect">
            <a:avLst/>
          </a:prstGeom>
        </p:spPr>
        <p:txBody>
          <a:bodyPr spcFirstLastPara="1" wrap="square" lIns="91425" tIns="91425" rIns="91425" bIns="91425" anchor="ctr" anchorCtr="0"/>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p:txBody>
      </p:sp>
      <p:sp>
        <p:nvSpPr>
          <p:cNvPr id="99" name="Google Shape;99;p6"/>
          <p:cNvSpPr txBox="1"/>
          <p:nvPr>
            <p:ph type="body" idx="1"/>
          </p:nvPr>
        </p:nvSpPr>
        <p:spPr>
          <a:xfrm>
            <a:off x="814275" y="1537988"/>
            <a:ext cx="3378300" cy="2724300"/>
          </a:xfrm>
          <a:prstGeom prst="rect">
            <a:avLst/>
          </a:prstGeom>
        </p:spPr>
        <p:txBody>
          <a:bodyPr spcFirstLastPara="1" wrap="square" lIns="91425" tIns="91425" rIns="91425" bIns="91425" anchor="t" anchorCtr="0"/>
          <a:lstStyle>
            <a:lvl1pPr marL="457200" lvl="0" indent="-355600">
              <a:spcBef>
                <a:spcPts val="600"/>
              </a:spcBef>
              <a:spcAft>
                <a:spcPts val="0"/>
              </a:spcAft>
              <a:buSzPts val="2000"/>
              <a:buChar char="▰"/>
              <a:defRPr sz="2000"/>
            </a:lvl1pPr>
            <a:lvl2pPr marL="914400" lvl="1" indent="-355600">
              <a:spcBef>
                <a:spcPts val="1000"/>
              </a:spcBef>
              <a:spcAft>
                <a:spcPts val="0"/>
              </a:spcAft>
              <a:buSzPts val="2000"/>
              <a:buChar char="▻"/>
              <a:defRPr sz="2000"/>
            </a:lvl2pPr>
            <a:lvl3pPr marL="1371600" lvl="2" indent="-355600">
              <a:spcBef>
                <a:spcPts val="1000"/>
              </a:spcBef>
              <a:spcAft>
                <a:spcPts val="0"/>
              </a:spcAft>
              <a:buSzPts val="2000"/>
              <a:buChar char="▻"/>
              <a:defRPr sz="2000"/>
            </a:lvl3pPr>
            <a:lvl4pPr marL="1828800" lvl="3" indent="-355600">
              <a:spcBef>
                <a:spcPts val="1000"/>
              </a:spcBef>
              <a:spcAft>
                <a:spcPts val="0"/>
              </a:spcAft>
              <a:buSzPts val="2000"/>
              <a:buChar char="▻"/>
              <a:defRPr sz="2000"/>
            </a:lvl4pPr>
            <a:lvl5pPr marL="2286000" lvl="4" indent="-355600">
              <a:spcBef>
                <a:spcPts val="1000"/>
              </a:spcBef>
              <a:spcAft>
                <a:spcPts val="0"/>
              </a:spcAft>
              <a:buSzPts val="2000"/>
              <a:buChar char="▻"/>
              <a:defRPr sz="2000"/>
            </a:lvl5pPr>
            <a:lvl6pPr marL="2743200" lvl="5" indent="-355600">
              <a:spcBef>
                <a:spcPts val="1000"/>
              </a:spcBef>
              <a:spcAft>
                <a:spcPts val="0"/>
              </a:spcAft>
              <a:buSzPts val="2000"/>
              <a:buChar char="▻"/>
              <a:defRPr sz="2000"/>
            </a:lvl6pPr>
            <a:lvl7pPr marL="3200400" lvl="6" indent="-355600">
              <a:spcBef>
                <a:spcPts val="1000"/>
              </a:spcBef>
              <a:spcAft>
                <a:spcPts val="0"/>
              </a:spcAft>
              <a:buSzPts val="2000"/>
              <a:buChar char="▻"/>
              <a:defRPr sz="2000"/>
            </a:lvl7pPr>
            <a:lvl8pPr marL="3657600" lvl="7" indent="-355600">
              <a:spcBef>
                <a:spcPts val="1000"/>
              </a:spcBef>
              <a:spcAft>
                <a:spcPts val="0"/>
              </a:spcAft>
              <a:buSzPts val="2000"/>
              <a:buChar char="▻"/>
              <a:defRPr sz="2000"/>
            </a:lvl8pPr>
            <a:lvl9pPr marL="4114800" lvl="8" indent="-355600">
              <a:spcBef>
                <a:spcPts val="1000"/>
              </a:spcBef>
              <a:spcAft>
                <a:spcPts val="1000"/>
              </a:spcAft>
              <a:buSzPts val="2000"/>
              <a:buChar char="▻"/>
              <a:defRPr sz="2000"/>
            </a:lvl9pPr>
          </a:lstStyle>
          <a:p/>
        </p:txBody>
      </p:sp>
      <p:sp>
        <p:nvSpPr>
          <p:cNvPr id="100" name="Google Shape;100;p6"/>
          <p:cNvSpPr txBox="1"/>
          <p:nvPr>
            <p:ph type="body" idx="2"/>
          </p:nvPr>
        </p:nvSpPr>
        <p:spPr>
          <a:xfrm>
            <a:off x="4396123" y="1537988"/>
            <a:ext cx="3378300" cy="2724300"/>
          </a:xfrm>
          <a:prstGeom prst="rect">
            <a:avLst/>
          </a:prstGeom>
        </p:spPr>
        <p:txBody>
          <a:bodyPr spcFirstLastPara="1" wrap="square" lIns="91425" tIns="91425" rIns="91425" bIns="91425" anchor="t" anchorCtr="0"/>
          <a:lstStyle>
            <a:lvl1pPr marL="457200" lvl="0" indent="-355600">
              <a:spcBef>
                <a:spcPts val="600"/>
              </a:spcBef>
              <a:spcAft>
                <a:spcPts val="0"/>
              </a:spcAft>
              <a:buSzPts val="2000"/>
              <a:buChar char="▰"/>
              <a:defRPr sz="2000"/>
            </a:lvl1pPr>
            <a:lvl2pPr marL="914400" lvl="1" indent="-355600">
              <a:spcBef>
                <a:spcPts val="1000"/>
              </a:spcBef>
              <a:spcAft>
                <a:spcPts val="0"/>
              </a:spcAft>
              <a:buSzPts val="2000"/>
              <a:buChar char="▻"/>
              <a:defRPr sz="2000"/>
            </a:lvl2pPr>
            <a:lvl3pPr marL="1371600" lvl="2" indent="-355600">
              <a:spcBef>
                <a:spcPts val="1000"/>
              </a:spcBef>
              <a:spcAft>
                <a:spcPts val="0"/>
              </a:spcAft>
              <a:buSzPts val="2000"/>
              <a:buChar char="▻"/>
              <a:defRPr sz="2000"/>
            </a:lvl3pPr>
            <a:lvl4pPr marL="1828800" lvl="3" indent="-355600">
              <a:spcBef>
                <a:spcPts val="1000"/>
              </a:spcBef>
              <a:spcAft>
                <a:spcPts val="0"/>
              </a:spcAft>
              <a:buSzPts val="2000"/>
              <a:buChar char="▻"/>
              <a:defRPr sz="2000"/>
            </a:lvl4pPr>
            <a:lvl5pPr marL="2286000" lvl="4" indent="-355600">
              <a:spcBef>
                <a:spcPts val="1000"/>
              </a:spcBef>
              <a:spcAft>
                <a:spcPts val="0"/>
              </a:spcAft>
              <a:buSzPts val="2000"/>
              <a:buChar char="▻"/>
              <a:defRPr sz="2000"/>
            </a:lvl5pPr>
            <a:lvl6pPr marL="2743200" lvl="5" indent="-355600">
              <a:spcBef>
                <a:spcPts val="1000"/>
              </a:spcBef>
              <a:spcAft>
                <a:spcPts val="0"/>
              </a:spcAft>
              <a:buSzPts val="2000"/>
              <a:buChar char="▻"/>
              <a:defRPr sz="2000"/>
            </a:lvl6pPr>
            <a:lvl7pPr marL="3200400" lvl="6" indent="-355600">
              <a:spcBef>
                <a:spcPts val="1000"/>
              </a:spcBef>
              <a:spcAft>
                <a:spcPts val="0"/>
              </a:spcAft>
              <a:buSzPts val="2000"/>
              <a:buChar char="▻"/>
              <a:defRPr sz="2000"/>
            </a:lvl7pPr>
            <a:lvl8pPr marL="3657600" lvl="7" indent="-355600">
              <a:spcBef>
                <a:spcPts val="1000"/>
              </a:spcBef>
              <a:spcAft>
                <a:spcPts val="0"/>
              </a:spcAft>
              <a:buSzPts val="2000"/>
              <a:buChar char="▻"/>
              <a:defRPr sz="2000"/>
            </a:lvl8pPr>
            <a:lvl9pPr marL="4114800" lvl="8" indent="-355600">
              <a:spcBef>
                <a:spcPts val="1000"/>
              </a:spcBef>
              <a:spcAft>
                <a:spcPts val="1000"/>
              </a:spcAft>
              <a:buSzPts val="2000"/>
              <a:buChar char="▻"/>
              <a:defRPr sz="2000"/>
            </a:lvl9pPr>
          </a:lstStyle>
          <a:p/>
        </p:txBody>
      </p:sp>
      <p:sp>
        <p:nvSpPr>
          <p:cNvPr id="101" name="Google Shape;101;p6"/>
          <p:cNvSpPr txBox="1"/>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02" name="Shape 102"/>
        <p:cNvGrpSpPr/>
        <p:nvPr/>
      </p:nvGrpSpPr>
      <p:grpSpPr>
        <a:xfrm>
          <a:off x="0" y="0"/>
          <a:ext cx="0" cy="0"/>
          <a:chOff x="0" y="0"/>
          <a:chExt cx="0" cy="0"/>
        </a:xfrm>
      </p:grpSpPr>
      <p:grpSp>
        <p:nvGrpSpPr>
          <p:cNvPr id="103" name="Google Shape;103;p7"/>
          <p:cNvGrpSpPr/>
          <p:nvPr/>
        </p:nvGrpSpPr>
        <p:grpSpPr>
          <a:xfrm>
            <a:off x="-4" y="40"/>
            <a:ext cx="7072430" cy="1327315"/>
            <a:chOff x="-4" y="40"/>
            <a:chExt cx="7072430" cy="1327315"/>
          </a:xfrm>
        </p:grpSpPr>
        <p:sp>
          <p:nvSpPr>
            <p:cNvPr id="104" name="Google Shape;104;p7"/>
            <p:cNvSpPr/>
            <p:nvPr/>
          </p:nvSpPr>
          <p:spPr>
            <a:xfrm>
              <a:off x="6292649" y="126425"/>
              <a:ext cx="779700" cy="2598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grpSp>
          <p:nvGrpSpPr>
            <p:cNvPr id="105" name="Google Shape;105;p7"/>
            <p:cNvGrpSpPr/>
            <p:nvPr/>
          </p:nvGrpSpPr>
          <p:grpSpPr>
            <a:xfrm rot="10800000" flipH="1">
              <a:off x="3" y="40"/>
              <a:ext cx="6756168" cy="1327315"/>
              <a:chOff x="-2168138" y="330075"/>
              <a:chExt cx="8650663" cy="1699506"/>
            </a:xfrm>
          </p:grpSpPr>
          <p:sp>
            <p:nvSpPr>
              <p:cNvPr id="106" name="Google Shape;106;p7"/>
              <p:cNvSpPr/>
              <p:nvPr/>
            </p:nvSpPr>
            <p:spPr>
              <a:xfrm>
                <a:off x="-2168138" y="330081"/>
                <a:ext cx="69582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sp>
            <p:nvSpPr>
              <p:cNvPr id="107" name="Google Shape;107;p7"/>
              <p:cNvSpPr/>
              <p:nvPr/>
            </p:nvSpPr>
            <p:spPr>
              <a:xfrm>
                <a:off x="4783025"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grpSp>
        <p:grpSp>
          <p:nvGrpSpPr>
            <p:cNvPr id="108" name="Google Shape;108;p7"/>
            <p:cNvGrpSpPr/>
            <p:nvPr/>
          </p:nvGrpSpPr>
          <p:grpSpPr>
            <a:xfrm rot="10800000" flipH="1">
              <a:off x="-4" y="381007"/>
              <a:ext cx="7072430" cy="771744"/>
              <a:chOff x="-9092084" y="330075"/>
              <a:chExt cx="15574609" cy="1699501"/>
            </a:xfrm>
          </p:grpSpPr>
          <p:sp>
            <p:nvSpPr>
              <p:cNvPr id="109" name="Google Shape;109;p7"/>
              <p:cNvSpPr/>
              <p:nvPr/>
            </p:nvSpPr>
            <p:spPr>
              <a:xfrm>
                <a:off x="-9092084" y="330076"/>
                <a:ext cx="13882200" cy="16995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sp>
            <p:nvSpPr>
              <p:cNvPr id="110" name="Google Shape;110;p7"/>
              <p:cNvSpPr/>
              <p:nvPr/>
            </p:nvSpPr>
            <p:spPr>
              <a:xfrm>
                <a:off x="4783025" y="330075"/>
                <a:ext cx="1699500" cy="16995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grpSp>
      </p:grpSp>
      <p:grpSp>
        <p:nvGrpSpPr>
          <p:cNvPr id="111" name="Google Shape;111;p7"/>
          <p:cNvGrpSpPr/>
          <p:nvPr/>
        </p:nvGrpSpPr>
        <p:grpSpPr>
          <a:xfrm>
            <a:off x="6946842" y="4472723"/>
            <a:ext cx="2202830" cy="670795"/>
            <a:chOff x="5575242" y="4472723"/>
            <a:chExt cx="2202830" cy="670795"/>
          </a:xfrm>
        </p:grpSpPr>
        <p:sp>
          <p:nvSpPr>
            <p:cNvPr id="112" name="Google Shape;112;p7"/>
            <p:cNvSpPr/>
            <p:nvPr/>
          </p:nvSpPr>
          <p:spPr>
            <a:xfrm rot="10800000">
              <a:off x="5575242"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13" name="Google Shape;113;p7"/>
            <p:cNvGrpSpPr/>
            <p:nvPr/>
          </p:nvGrpSpPr>
          <p:grpSpPr>
            <a:xfrm flipH="1">
              <a:off x="5734850" y="4472723"/>
              <a:ext cx="2040837" cy="670795"/>
              <a:chOff x="1297954" y="330075"/>
              <a:chExt cx="5169293" cy="1699506"/>
            </a:xfrm>
          </p:grpSpPr>
          <p:sp>
            <p:nvSpPr>
              <p:cNvPr id="114" name="Google Shape;114;p7"/>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 name="Google Shape;115;p7"/>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16" name="Google Shape;116;p7"/>
            <p:cNvGrpSpPr/>
            <p:nvPr/>
          </p:nvGrpSpPr>
          <p:grpSpPr>
            <a:xfrm flipH="1">
              <a:off x="5578209" y="4646738"/>
              <a:ext cx="2199863" cy="304563"/>
              <a:chOff x="-5827153" y="330075"/>
              <a:chExt cx="12276019" cy="1699569"/>
            </a:xfrm>
          </p:grpSpPr>
          <p:sp>
            <p:nvSpPr>
              <p:cNvPr id="117" name="Google Shape;117;p7"/>
              <p:cNvSpPr/>
              <p:nvPr/>
            </p:nvSpPr>
            <p:spPr>
              <a:xfrm>
                <a:off x="-5827153" y="330144"/>
                <a:ext cx="106122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 name="Google Shape;118;p7"/>
              <p:cNvSpPr/>
              <p:nvPr/>
            </p:nvSpPr>
            <p:spPr>
              <a:xfrm>
                <a:off x="4749366"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119" name="Google Shape;119;p7"/>
          <p:cNvSpPr txBox="1"/>
          <p:nvPr>
            <p:ph type="title"/>
          </p:nvPr>
        </p:nvSpPr>
        <p:spPr>
          <a:xfrm>
            <a:off x="814275" y="392575"/>
            <a:ext cx="5258400" cy="766200"/>
          </a:xfrm>
          <a:prstGeom prst="rect">
            <a:avLst/>
          </a:prstGeom>
        </p:spPr>
        <p:txBody>
          <a:bodyPr spcFirstLastPara="1" wrap="square" lIns="91425" tIns="91425" rIns="91425" bIns="91425" anchor="ctr" anchorCtr="0"/>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p:txBody>
      </p:sp>
      <p:sp>
        <p:nvSpPr>
          <p:cNvPr id="120" name="Google Shape;120;p7"/>
          <p:cNvSpPr txBox="1"/>
          <p:nvPr>
            <p:ph type="body" idx="1"/>
          </p:nvPr>
        </p:nvSpPr>
        <p:spPr>
          <a:xfrm>
            <a:off x="870450" y="1545076"/>
            <a:ext cx="2247900" cy="2709900"/>
          </a:xfrm>
          <a:prstGeom prst="rect">
            <a:avLst/>
          </a:prstGeom>
        </p:spPr>
        <p:txBody>
          <a:bodyPr spcFirstLastPara="1" wrap="square" lIns="91425" tIns="91425" rIns="91425" bIns="91425" anchor="t" anchorCtr="0"/>
          <a:lstStyle>
            <a:lvl1pPr marL="457200" lvl="0" indent="-342900" rtl="0">
              <a:spcBef>
                <a:spcPts val="60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p:txBody>
      </p:sp>
      <p:sp>
        <p:nvSpPr>
          <p:cNvPr id="121" name="Google Shape;121;p7"/>
          <p:cNvSpPr txBox="1"/>
          <p:nvPr>
            <p:ph type="body" idx="2"/>
          </p:nvPr>
        </p:nvSpPr>
        <p:spPr>
          <a:xfrm>
            <a:off x="3233637" y="1545076"/>
            <a:ext cx="2247900" cy="2709900"/>
          </a:xfrm>
          <a:prstGeom prst="rect">
            <a:avLst/>
          </a:prstGeom>
        </p:spPr>
        <p:txBody>
          <a:bodyPr spcFirstLastPara="1" wrap="square" lIns="91425" tIns="91425" rIns="91425" bIns="91425" anchor="t" anchorCtr="0"/>
          <a:lstStyle>
            <a:lvl1pPr marL="457200" lvl="0" indent="-342900" rtl="0">
              <a:spcBef>
                <a:spcPts val="60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p:txBody>
      </p:sp>
      <p:sp>
        <p:nvSpPr>
          <p:cNvPr id="122" name="Google Shape;122;p7"/>
          <p:cNvSpPr txBox="1"/>
          <p:nvPr>
            <p:ph type="body" idx="3"/>
          </p:nvPr>
        </p:nvSpPr>
        <p:spPr>
          <a:xfrm>
            <a:off x="5540650" y="1545076"/>
            <a:ext cx="2247900" cy="2709900"/>
          </a:xfrm>
          <a:prstGeom prst="rect">
            <a:avLst/>
          </a:prstGeom>
        </p:spPr>
        <p:txBody>
          <a:bodyPr spcFirstLastPara="1" wrap="square" lIns="91425" tIns="91425" rIns="91425" bIns="91425" anchor="t" anchorCtr="0"/>
          <a:lstStyle>
            <a:lvl1pPr marL="457200" lvl="0" indent="-342900" rtl="0">
              <a:spcBef>
                <a:spcPts val="60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p:txBody>
      </p:sp>
      <p:sp>
        <p:nvSpPr>
          <p:cNvPr id="123" name="Google Shape;123;p7"/>
          <p:cNvSpPr txBox="1"/>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matchingName="Title only">
  <p:cSld name="TITLE_ONLY">
    <p:spTree>
      <p:nvGrpSpPr>
        <p:cNvPr id="124" name="Shape 124"/>
        <p:cNvGrpSpPr/>
        <p:nvPr/>
      </p:nvGrpSpPr>
      <p:grpSpPr>
        <a:xfrm>
          <a:off x="0" y="0"/>
          <a:ext cx="0" cy="0"/>
          <a:chOff x="0" y="0"/>
          <a:chExt cx="0" cy="0"/>
        </a:xfrm>
      </p:grpSpPr>
      <p:grpSp>
        <p:nvGrpSpPr>
          <p:cNvPr id="125" name="Google Shape;125;p8"/>
          <p:cNvGrpSpPr/>
          <p:nvPr/>
        </p:nvGrpSpPr>
        <p:grpSpPr>
          <a:xfrm>
            <a:off x="-4" y="40"/>
            <a:ext cx="7072430" cy="1327315"/>
            <a:chOff x="-4" y="40"/>
            <a:chExt cx="7072430" cy="1327315"/>
          </a:xfrm>
        </p:grpSpPr>
        <p:sp>
          <p:nvSpPr>
            <p:cNvPr id="126" name="Google Shape;126;p8"/>
            <p:cNvSpPr/>
            <p:nvPr/>
          </p:nvSpPr>
          <p:spPr>
            <a:xfrm>
              <a:off x="6292649" y="126425"/>
              <a:ext cx="779700" cy="2598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grpSp>
          <p:nvGrpSpPr>
            <p:cNvPr id="127" name="Google Shape;127;p8"/>
            <p:cNvGrpSpPr/>
            <p:nvPr/>
          </p:nvGrpSpPr>
          <p:grpSpPr>
            <a:xfrm rot="10800000" flipH="1">
              <a:off x="3" y="40"/>
              <a:ext cx="6756168" cy="1327315"/>
              <a:chOff x="-2168138" y="330075"/>
              <a:chExt cx="8650663" cy="1699506"/>
            </a:xfrm>
          </p:grpSpPr>
          <p:sp>
            <p:nvSpPr>
              <p:cNvPr id="128" name="Google Shape;128;p8"/>
              <p:cNvSpPr/>
              <p:nvPr/>
            </p:nvSpPr>
            <p:spPr>
              <a:xfrm>
                <a:off x="-2168138" y="330081"/>
                <a:ext cx="69582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sp>
            <p:nvSpPr>
              <p:cNvPr id="129" name="Google Shape;129;p8"/>
              <p:cNvSpPr/>
              <p:nvPr/>
            </p:nvSpPr>
            <p:spPr>
              <a:xfrm>
                <a:off x="4783025"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grpSp>
        <p:grpSp>
          <p:nvGrpSpPr>
            <p:cNvPr id="130" name="Google Shape;130;p8"/>
            <p:cNvGrpSpPr/>
            <p:nvPr/>
          </p:nvGrpSpPr>
          <p:grpSpPr>
            <a:xfrm rot="10800000" flipH="1">
              <a:off x="-4" y="381007"/>
              <a:ext cx="7072430" cy="771744"/>
              <a:chOff x="-9092084" y="330075"/>
              <a:chExt cx="15574609" cy="1699501"/>
            </a:xfrm>
          </p:grpSpPr>
          <p:sp>
            <p:nvSpPr>
              <p:cNvPr id="131" name="Google Shape;131;p8"/>
              <p:cNvSpPr/>
              <p:nvPr/>
            </p:nvSpPr>
            <p:spPr>
              <a:xfrm>
                <a:off x="-9092084" y="330076"/>
                <a:ext cx="13882200" cy="16995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sp>
            <p:nvSpPr>
              <p:cNvPr id="132" name="Google Shape;132;p8"/>
              <p:cNvSpPr/>
              <p:nvPr/>
            </p:nvSpPr>
            <p:spPr>
              <a:xfrm>
                <a:off x="4783025" y="330075"/>
                <a:ext cx="1699500" cy="16995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panose="02000000000000000000"/>
                  <a:ea typeface="Arvo" panose="02000000000000000000"/>
                  <a:cs typeface="Arvo" panose="02000000000000000000"/>
                  <a:sym typeface="Arvo" panose="02000000000000000000"/>
                </a:endParaRPr>
              </a:p>
            </p:txBody>
          </p:sp>
        </p:grpSp>
      </p:grpSp>
      <p:grpSp>
        <p:nvGrpSpPr>
          <p:cNvPr id="133" name="Google Shape;133;p8"/>
          <p:cNvGrpSpPr/>
          <p:nvPr/>
        </p:nvGrpSpPr>
        <p:grpSpPr>
          <a:xfrm>
            <a:off x="6946842" y="4472723"/>
            <a:ext cx="2202830" cy="670795"/>
            <a:chOff x="5575242" y="4472723"/>
            <a:chExt cx="2202830" cy="670795"/>
          </a:xfrm>
        </p:grpSpPr>
        <p:sp>
          <p:nvSpPr>
            <p:cNvPr id="134" name="Google Shape;134;p8"/>
            <p:cNvSpPr/>
            <p:nvPr/>
          </p:nvSpPr>
          <p:spPr>
            <a:xfrm rot="10800000">
              <a:off x="5575242"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35" name="Google Shape;135;p8"/>
            <p:cNvGrpSpPr/>
            <p:nvPr/>
          </p:nvGrpSpPr>
          <p:grpSpPr>
            <a:xfrm flipH="1">
              <a:off x="5734850" y="4472723"/>
              <a:ext cx="2040837" cy="670795"/>
              <a:chOff x="1297954" y="330075"/>
              <a:chExt cx="5169293" cy="1699506"/>
            </a:xfrm>
          </p:grpSpPr>
          <p:sp>
            <p:nvSpPr>
              <p:cNvPr id="136" name="Google Shape;136;p8"/>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 name="Google Shape;137;p8"/>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38" name="Google Shape;138;p8"/>
            <p:cNvGrpSpPr/>
            <p:nvPr/>
          </p:nvGrpSpPr>
          <p:grpSpPr>
            <a:xfrm flipH="1">
              <a:off x="5578209" y="4646738"/>
              <a:ext cx="2199863" cy="304563"/>
              <a:chOff x="-5827153" y="330075"/>
              <a:chExt cx="12276019" cy="1699569"/>
            </a:xfrm>
          </p:grpSpPr>
          <p:sp>
            <p:nvSpPr>
              <p:cNvPr id="139" name="Google Shape;139;p8"/>
              <p:cNvSpPr/>
              <p:nvPr/>
            </p:nvSpPr>
            <p:spPr>
              <a:xfrm>
                <a:off x="-5827153" y="330144"/>
                <a:ext cx="106122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0" name="Google Shape;140;p8"/>
              <p:cNvSpPr/>
              <p:nvPr/>
            </p:nvSpPr>
            <p:spPr>
              <a:xfrm>
                <a:off x="4749366"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141" name="Google Shape;141;p8"/>
          <p:cNvSpPr txBox="1"/>
          <p:nvPr>
            <p:ph type="title"/>
          </p:nvPr>
        </p:nvSpPr>
        <p:spPr>
          <a:xfrm>
            <a:off x="814275" y="392575"/>
            <a:ext cx="5258400" cy="766200"/>
          </a:xfrm>
          <a:prstGeom prst="rect">
            <a:avLst/>
          </a:prstGeom>
        </p:spPr>
        <p:txBody>
          <a:bodyPr spcFirstLastPara="1" wrap="square" lIns="91425" tIns="91425" rIns="91425" bIns="91425" anchor="ctr" anchorCtr="0"/>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p:txBody>
      </p:sp>
      <p:sp>
        <p:nvSpPr>
          <p:cNvPr id="142" name="Google Shape;142;p8"/>
          <p:cNvSpPr txBox="1"/>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43" name="Shape 143"/>
        <p:cNvGrpSpPr/>
        <p:nvPr/>
      </p:nvGrpSpPr>
      <p:grpSpPr>
        <a:xfrm>
          <a:off x="0" y="0"/>
          <a:ext cx="0" cy="0"/>
          <a:chOff x="0" y="0"/>
          <a:chExt cx="0" cy="0"/>
        </a:xfrm>
      </p:grpSpPr>
      <p:grpSp>
        <p:nvGrpSpPr>
          <p:cNvPr id="144" name="Google Shape;144;p9"/>
          <p:cNvGrpSpPr/>
          <p:nvPr/>
        </p:nvGrpSpPr>
        <p:grpSpPr>
          <a:xfrm>
            <a:off x="2466138" y="4472723"/>
            <a:ext cx="6686825" cy="670795"/>
            <a:chOff x="5589288" y="4472723"/>
            <a:chExt cx="6686825" cy="670795"/>
          </a:xfrm>
        </p:grpSpPr>
        <p:sp>
          <p:nvSpPr>
            <p:cNvPr id="145" name="Google Shape;145;p9"/>
            <p:cNvSpPr/>
            <p:nvPr/>
          </p:nvSpPr>
          <p:spPr>
            <a:xfrm rot="10800000">
              <a:off x="5589288"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46" name="Google Shape;146;p9"/>
            <p:cNvGrpSpPr/>
            <p:nvPr/>
          </p:nvGrpSpPr>
          <p:grpSpPr>
            <a:xfrm flipH="1">
              <a:off x="5748896" y="4472723"/>
              <a:ext cx="6527217" cy="670795"/>
              <a:chOff x="-10101302" y="330075"/>
              <a:chExt cx="16532971" cy="1699506"/>
            </a:xfrm>
          </p:grpSpPr>
          <p:sp>
            <p:nvSpPr>
              <p:cNvPr id="147" name="Google Shape;147;p9"/>
              <p:cNvSpPr/>
              <p:nvPr/>
            </p:nvSpPr>
            <p:spPr>
              <a:xfrm>
                <a:off x="-10101302" y="330081"/>
                <a:ext cx="148464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 name="Google Shape;148;p9"/>
              <p:cNvSpPr/>
              <p:nvPr/>
            </p:nvSpPr>
            <p:spPr>
              <a:xfrm>
                <a:off x="4732169"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49" name="Google Shape;149;p9"/>
            <p:cNvGrpSpPr/>
            <p:nvPr/>
          </p:nvGrpSpPr>
          <p:grpSpPr>
            <a:xfrm flipH="1">
              <a:off x="5592255" y="4646738"/>
              <a:ext cx="6682918" cy="304563"/>
              <a:chOff x="-30922586" y="330075"/>
              <a:chExt cx="37293070" cy="1699569"/>
            </a:xfrm>
          </p:grpSpPr>
          <p:sp>
            <p:nvSpPr>
              <p:cNvPr id="150" name="Google Shape;150;p9"/>
              <p:cNvSpPr/>
              <p:nvPr/>
            </p:nvSpPr>
            <p:spPr>
              <a:xfrm>
                <a:off x="-30922586" y="330144"/>
                <a:ext cx="355881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 name="Google Shape;151;p9"/>
              <p:cNvSpPr/>
              <p:nvPr/>
            </p:nvSpPr>
            <p:spPr>
              <a:xfrm>
                <a:off x="4670984"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152" name="Google Shape;152;p9"/>
          <p:cNvSpPr txBox="1"/>
          <p:nvPr>
            <p:ph type="body" idx="1"/>
          </p:nvPr>
        </p:nvSpPr>
        <p:spPr>
          <a:xfrm>
            <a:off x="2682800" y="4636500"/>
            <a:ext cx="6004200" cy="315600"/>
          </a:xfrm>
          <a:prstGeom prst="rect">
            <a:avLst/>
          </a:prstGeom>
        </p:spPr>
        <p:txBody>
          <a:bodyPr spcFirstLastPara="1" wrap="square" lIns="91425" tIns="91425" rIns="91425" bIns="91425" anchor="ctr" anchorCtr="0"/>
          <a:lstStyle>
            <a:lvl1pPr marL="457200" lvl="0" indent="-228600">
              <a:spcBef>
                <a:spcPts val="0"/>
              </a:spcBef>
              <a:spcAft>
                <a:spcPts val="0"/>
              </a:spcAft>
              <a:buSzPts val="1300"/>
              <a:buNone/>
              <a:defRPr sz="1300"/>
            </a:lvl1pPr>
          </a:lstStyle>
          <a:p/>
        </p:txBody>
      </p:sp>
      <p:sp>
        <p:nvSpPr>
          <p:cNvPr id="153" name="Google Shape;153;p9"/>
          <p:cNvSpPr txBox="1"/>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grpSp>
        <p:nvGrpSpPr>
          <p:cNvPr id="154" name="Google Shape;154;p9"/>
          <p:cNvGrpSpPr/>
          <p:nvPr/>
        </p:nvGrpSpPr>
        <p:grpSpPr>
          <a:xfrm rot="10800000">
            <a:off x="-8" y="-2"/>
            <a:ext cx="2202830" cy="670795"/>
            <a:chOff x="5575242" y="4472723"/>
            <a:chExt cx="2202830" cy="670795"/>
          </a:xfrm>
        </p:grpSpPr>
        <p:sp>
          <p:nvSpPr>
            <p:cNvPr id="155" name="Google Shape;155;p9"/>
            <p:cNvSpPr/>
            <p:nvPr/>
          </p:nvSpPr>
          <p:spPr>
            <a:xfrm rot="10800000">
              <a:off x="5575242" y="4948334"/>
              <a:ext cx="394200" cy="1314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56" name="Google Shape;156;p9"/>
            <p:cNvGrpSpPr/>
            <p:nvPr/>
          </p:nvGrpSpPr>
          <p:grpSpPr>
            <a:xfrm flipH="1">
              <a:off x="5734850" y="4472723"/>
              <a:ext cx="2040837" cy="670795"/>
              <a:chOff x="1297954" y="330075"/>
              <a:chExt cx="5169293" cy="1699506"/>
            </a:xfrm>
          </p:grpSpPr>
          <p:sp>
            <p:nvSpPr>
              <p:cNvPr id="157" name="Google Shape;157;p9"/>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8" name="Google Shape;158;p9"/>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59" name="Google Shape;159;p9"/>
            <p:cNvGrpSpPr/>
            <p:nvPr/>
          </p:nvGrpSpPr>
          <p:grpSpPr>
            <a:xfrm flipH="1">
              <a:off x="5578209" y="4646738"/>
              <a:ext cx="2199863" cy="304563"/>
              <a:chOff x="-5827153" y="330075"/>
              <a:chExt cx="12276019" cy="1699569"/>
            </a:xfrm>
          </p:grpSpPr>
          <p:sp>
            <p:nvSpPr>
              <p:cNvPr id="160" name="Google Shape;160;p9"/>
              <p:cNvSpPr/>
              <p:nvPr/>
            </p:nvSpPr>
            <p:spPr>
              <a:xfrm>
                <a:off x="-5827153" y="330144"/>
                <a:ext cx="10612200" cy="16995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 name="Google Shape;161;p9"/>
              <p:cNvSpPr/>
              <p:nvPr/>
            </p:nvSpPr>
            <p:spPr>
              <a:xfrm>
                <a:off x="4749366" y="330075"/>
                <a:ext cx="1699500" cy="16995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162" name="Shape 162"/>
        <p:cNvGrpSpPr/>
        <p:nvPr/>
      </p:nvGrpSpPr>
      <p:grpSpPr>
        <a:xfrm>
          <a:off x="0" y="0"/>
          <a:ext cx="0" cy="0"/>
          <a:chOff x="0" y="0"/>
          <a:chExt cx="0" cy="0"/>
        </a:xfrm>
      </p:grpSpPr>
      <p:sp>
        <p:nvSpPr>
          <p:cNvPr id="163" name="Google Shape;163;p10"/>
          <p:cNvSpPr txBox="1"/>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grpSp>
        <p:nvGrpSpPr>
          <p:cNvPr id="164" name="Google Shape;164;p10"/>
          <p:cNvGrpSpPr/>
          <p:nvPr/>
        </p:nvGrpSpPr>
        <p:grpSpPr>
          <a:xfrm>
            <a:off x="6946842" y="4472723"/>
            <a:ext cx="2202830" cy="670795"/>
            <a:chOff x="5575242" y="4472723"/>
            <a:chExt cx="2202830" cy="670795"/>
          </a:xfrm>
        </p:grpSpPr>
        <p:sp>
          <p:nvSpPr>
            <p:cNvPr id="165" name="Google Shape;165;p10"/>
            <p:cNvSpPr/>
            <p:nvPr/>
          </p:nvSpPr>
          <p:spPr>
            <a:xfrm rot="10800000">
              <a:off x="5575242" y="4948334"/>
              <a:ext cx="394200" cy="131400"/>
            </a:xfrm>
            <a:prstGeom prst="triangle">
              <a:avLst>
                <a:gd name="adj" fmla="val 32425"/>
              </a:avLst>
            </a:prstGeom>
            <a:solidFill>
              <a:srgbClr val="D26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66" name="Google Shape;166;p10"/>
            <p:cNvGrpSpPr/>
            <p:nvPr/>
          </p:nvGrpSpPr>
          <p:grpSpPr>
            <a:xfrm flipH="1">
              <a:off x="5734850" y="4472723"/>
              <a:ext cx="2040837" cy="670795"/>
              <a:chOff x="1297954" y="330075"/>
              <a:chExt cx="5169293" cy="1699506"/>
            </a:xfrm>
          </p:grpSpPr>
          <p:sp>
            <p:nvSpPr>
              <p:cNvPr id="167" name="Google Shape;167;p10"/>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8" name="Google Shape;168;p10"/>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69" name="Google Shape;169;p10"/>
            <p:cNvGrpSpPr/>
            <p:nvPr/>
          </p:nvGrpSpPr>
          <p:grpSpPr>
            <a:xfrm flipH="1">
              <a:off x="5578209" y="4646738"/>
              <a:ext cx="2199863" cy="304563"/>
              <a:chOff x="-5827153" y="330075"/>
              <a:chExt cx="12276019" cy="1699569"/>
            </a:xfrm>
          </p:grpSpPr>
          <p:sp>
            <p:nvSpPr>
              <p:cNvPr id="170" name="Google Shape;170;p10"/>
              <p:cNvSpPr/>
              <p:nvPr/>
            </p:nvSpPr>
            <p:spPr>
              <a:xfrm>
                <a:off x="-5827153" y="330144"/>
                <a:ext cx="10612200" cy="1699500"/>
              </a:xfrm>
              <a:prstGeom prst="rect">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1" name="Google Shape;171;p10"/>
              <p:cNvSpPr/>
              <p:nvPr/>
            </p:nvSpPr>
            <p:spPr>
              <a:xfrm>
                <a:off x="4749366" y="330075"/>
                <a:ext cx="1699500" cy="1699500"/>
              </a:xfrm>
              <a:prstGeom prst="rtTriangle">
                <a:avLst/>
              </a:prstGeom>
              <a:solidFill>
                <a:srgbClr val="FF9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72" name="Google Shape;172;p10"/>
          <p:cNvGrpSpPr/>
          <p:nvPr/>
        </p:nvGrpSpPr>
        <p:grpSpPr>
          <a:xfrm rot="10800000">
            <a:off x="-8" y="-2"/>
            <a:ext cx="2202830" cy="670795"/>
            <a:chOff x="5575242" y="4472723"/>
            <a:chExt cx="2202830" cy="670795"/>
          </a:xfrm>
        </p:grpSpPr>
        <p:sp>
          <p:nvSpPr>
            <p:cNvPr id="173" name="Google Shape;173;p10"/>
            <p:cNvSpPr/>
            <p:nvPr/>
          </p:nvSpPr>
          <p:spPr>
            <a:xfrm rot="10800000">
              <a:off x="5575242" y="4948334"/>
              <a:ext cx="394200" cy="1314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74" name="Google Shape;174;p10"/>
            <p:cNvGrpSpPr/>
            <p:nvPr/>
          </p:nvGrpSpPr>
          <p:grpSpPr>
            <a:xfrm flipH="1">
              <a:off x="5734850" y="4472723"/>
              <a:ext cx="2040837" cy="670795"/>
              <a:chOff x="1297954" y="330075"/>
              <a:chExt cx="5169293" cy="1699506"/>
            </a:xfrm>
          </p:grpSpPr>
          <p:sp>
            <p:nvSpPr>
              <p:cNvPr id="175" name="Google Shape;175;p10"/>
              <p:cNvSpPr/>
              <p:nvPr/>
            </p:nvSpPr>
            <p:spPr>
              <a:xfrm>
                <a:off x="1297954" y="330081"/>
                <a:ext cx="3476700" cy="1699500"/>
              </a:xfrm>
              <a:prstGeom prst="rect">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6" name="Google Shape;176;p10"/>
              <p:cNvSpPr/>
              <p:nvPr/>
            </p:nvSpPr>
            <p:spPr>
              <a:xfrm>
                <a:off x="4767747" y="330075"/>
                <a:ext cx="1699500" cy="1699500"/>
              </a:xfrm>
              <a:prstGeom prst="rtTriangle">
                <a:avLst/>
              </a:prstGeom>
              <a:solidFill>
                <a:srgbClr val="C7D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77" name="Google Shape;177;p10"/>
            <p:cNvGrpSpPr/>
            <p:nvPr/>
          </p:nvGrpSpPr>
          <p:grpSpPr>
            <a:xfrm flipH="1">
              <a:off x="5578209" y="4646738"/>
              <a:ext cx="2199863" cy="304563"/>
              <a:chOff x="-5827153" y="330075"/>
              <a:chExt cx="12276019" cy="1699569"/>
            </a:xfrm>
          </p:grpSpPr>
          <p:sp>
            <p:nvSpPr>
              <p:cNvPr id="178" name="Google Shape;178;p10"/>
              <p:cNvSpPr/>
              <p:nvPr/>
            </p:nvSpPr>
            <p:spPr>
              <a:xfrm>
                <a:off x="-5827153" y="330144"/>
                <a:ext cx="10612200" cy="1699500"/>
              </a:xfrm>
              <a:prstGeom prst="rect">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9" name="Google Shape;179;p10"/>
              <p:cNvSpPr/>
              <p:nvPr/>
            </p:nvSpPr>
            <p:spPr>
              <a:xfrm>
                <a:off x="4749366" y="330075"/>
                <a:ext cx="1699500" cy="1699500"/>
              </a:xfrm>
              <a:prstGeom prst="rtTriangle">
                <a:avLst/>
              </a:prstGeom>
              <a:solidFill>
                <a:srgbClr val="3F5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0"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Google Shape;6;p1"/>
          <p:cNvSpPr txBox="1"/>
          <p:nvPr>
            <p:ph type="title"/>
          </p:nvPr>
        </p:nvSpPr>
        <p:spPr>
          <a:xfrm>
            <a:off x="814275" y="392575"/>
            <a:ext cx="5258400" cy="766200"/>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000"/>
              <a:buFont typeface="Roboto Condensed" panose="02000000000000000000"/>
              <a:buNone/>
              <a:defRPr sz="2000" b="1">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1pPr>
            <a:lvl2pPr lvl="1">
              <a:spcBef>
                <a:spcPts val="0"/>
              </a:spcBef>
              <a:spcAft>
                <a:spcPts val="0"/>
              </a:spcAft>
              <a:buClr>
                <a:srgbClr val="FFFFFF"/>
              </a:buClr>
              <a:buSzPts val="2000"/>
              <a:buFont typeface="Roboto Condensed" panose="02000000000000000000"/>
              <a:buNone/>
              <a:defRPr sz="2000" b="1">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2pPr>
            <a:lvl3pPr lvl="2">
              <a:spcBef>
                <a:spcPts val="0"/>
              </a:spcBef>
              <a:spcAft>
                <a:spcPts val="0"/>
              </a:spcAft>
              <a:buClr>
                <a:srgbClr val="FFFFFF"/>
              </a:buClr>
              <a:buSzPts val="2000"/>
              <a:buFont typeface="Roboto Condensed" panose="02000000000000000000"/>
              <a:buNone/>
              <a:defRPr sz="2000" b="1">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3pPr>
            <a:lvl4pPr lvl="3">
              <a:spcBef>
                <a:spcPts val="0"/>
              </a:spcBef>
              <a:spcAft>
                <a:spcPts val="0"/>
              </a:spcAft>
              <a:buClr>
                <a:srgbClr val="FFFFFF"/>
              </a:buClr>
              <a:buSzPts val="2000"/>
              <a:buFont typeface="Roboto Condensed" panose="02000000000000000000"/>
              <a:buNone/>
              <a:defRPr sz="2000" b="1">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4pPr>
            <a:lvl5pPr lvl="4">
              <a:spcBef>
                <a:spcPts val="0"/>
              </a:spcBef>
              <a:spcAft>
                <a:spcPts val="0"/>
              </a:spcAft>
              <a:buClr>
                <a:srgbClr val="FFFFFF"/>
              </a:buClr>
              <a:buSzPts val="2000"/>
              <a:buFont typeface="Roboto Condensed" panose="02000000000000000000"/>
              <a:buNone/>
              <a:defRPr sz="2000" b="1">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5pPr>
            <a:lvl6pPr lvl="5">
              <a:spcBef>
                <a:spcPts val="0"/>
              </a:spcBef>
              <a:spcAft>
                <a:spcPts val="0"/>
              </a:spcAft>
              <a:buClr>
                <a:srgbClr val="FFFFFF"/>
              </a:buClr>
              <a:buSzPts val="2000"/>
              <a:buFont typeface="Roboto Condensed" panose="02000000000000000000"/>
              <a:buNone/>
              <a:defRPr sz="2000" b="1">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6pPr>
            <a:lvl7pPr lvl="6">
              <a:spcBef>
                <a:spcPts val="0"/>
              </a:spcBef>
              <a:spcAft>
                <a:spcPts val="0"/>
              </a:spcAft>
              <a:buClr>
                <a:srgbClr val="FFFFFF"/>
              </a:buClr>
              <a:buSzPts val="2000"/>
              <a:buFont typeface="Roboto Condensed" panose="02000000000000000000"/>
              <a:buNone/>
              <a:defRPr sz="2000" b="1">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7pPr>
            <a:lvl8pPr lvl="7">
              <a:spcBef>
                <a:spcPts val="0"/>
              </a:spcBef>
              <a:spcAft>
                <a:spcPts val="0"/>
              </a:spcAft>
              <a:buClr>
                <a:srgbClr val="FFFFFF"/>
              </a:buClr>
              <a:buSzPts val="2000"/>
              <a:buFont typeface="Roboto Condensed" panose="02000000000000000000"/>
              <a:buNone/>
              <a:defRPr sz="2000" b="1">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8pPr>
            <a:lvl9pPr lvl="8">
              <a:spcBef>
                <a:spcPts val="0"/>
              </a:spcBef>
              <a:spcAft>
                <a:spcPts val="0"/>
              </a:spcAft>
              <a:buClr>
                <a:srgbClr val="FFFFFF"/>
              </a:buClr>
              <a:buSzPts val="2000"/>
              <a:buFont typeface="Roboto Condensed" panose="02000000000000000000"/>
              <a:buNone/>
              <a:defRPr sz="2000" b="1">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9pPr>
          </a:lstStyle>
          <a:p/>
        </p:txBody>
      </p:sp>
      <p:sp>
        <p:nvSpPr>
          <p:cNvPr id="7" name="Google Shape;7;p1"/>
          <p:cNvSpPr txBox="1"/>
          <p:nvPr>
            <p:ph type="body" idx="1"/>
          </p:nvPr>
        </p:nvSpPr>
        <p:spPr>
          <a:xfrm>
            <a:off x="814275" y="1327350"/>
            <a:ext cx="6132600" cy="3145500"/>
          </a:xfrm>
          <a:prstGeom prst="rect">
            <a:avLst/>
          </a:prstGeom>
          <a:noFill/>
          <a:ln>
            <a:noFill/>
          </a:ln>
        </p:spPr>
        <p:txBody>
          <a:bodyPr spcFirstLastPara="1" wrap="square" lIns="91425" tIns="91425" rIns="91425" bIns="91425" anchor="ctr" anchorCtr="0"/>
          <a:lstStyle>
            <a:lvl1pPr marL="457200" lvl="0" indent="-381000">
              <a:spcBef>
                <a:spcPts val="600"/>
              </a:spcBef>
              <a:spcAft>
                <a:spcPts val="0"/>
              </a:spcAft>
              <a:buClr>
                <a:srgbClr val="C7D3E6"/>
              </a:buClr>
              <a:buSzPts val="2400"/>
              <a:buFont typeface="Roboto Condensed Light" panose="02000000000000000000"/>
              <a:buChar char="▰"/>
              <a:defRPr sz="2400">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1pPr>
            <a:lvl2pPr marL="914400" lvl="1" indent="-381000">
              <a:spcBef>
                <a:spcPts val="1000"/>
              </a:spcBef>
              <a:spcAft>
                <a:spcPts val="0"/>
              </a:spcAft>
              <a:buClr>
                <a:srgbClr val="C7D3E6"/>
              </a:buClr>
              <a:buSzPts val="2400"/>
              <a:buFont typeface="Roboto Condensed Light" panose="02000000000000000000"/>
              <a:buChar char="▻"/>
              <a:defRPr sz="2400">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2pPr>
            <a:lvl3pPr marL="1371600" lvl="2" indent="-381000">
              <a:spcBef>
                <a:spcPts val="1000"/>
              </a:spcBef>
              <a:spcAft>
                <a:spcPts val="0"/>
              </a:spcAft>
              <a:buClr>
                <a:srgbClr val="C7D3E6"/>
              </a:buClr>
              <a:buSzPts val="2400"/>
              <a:buFont typeface="Roboto Condensed Light" panose="02000000000000000000"/>
              <a:buChar char="▻"/>
              <a:defRPr sz="2400">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3pPr>
            <a:lvl4pPr marL="1828800" lvl="3" indent="-381000">
              <a:spcBef>
                <a:spcPts val="1000"/>
              </a:spcBef>
              <a:spcAft>
                <a:spcPts val="0"/>
              </a:spcAft>
              <a:buClr>
                <a:srgbClr val="C7D3E6"/>
              </a:buClr>
              <a:buSzPts val="2400"/>
              <a:buFont typeface="Roboto Condensed Light" panose="02000000000000000000"/>
              <a:buChar char="▻"/>
              <a:defRPr sz="2400">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4pPr>
            <a:lvl5pPr marL="2286000" lvl="4" indent="-381000">
              <a:spcBef>
                <a:spcPts val="1000"/>
              </a:spcBef>
              <a:spcAft>
                <a:spcPts val="0"/>
              </a:spcAft>
              <a:buClr>
                <a:srgbClr val="C7D3E6"/>
              </a:buClr>
              <a:buSzPts val="2400"/>
              <a:buFont typeface="Roboto Condensed Light" panose="02000000000000000000"/>
              <a:buChar char="▻"/>
              <a:defRPr sz="2400">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5pPr>
            <a:lvl6pPr marL="2743200" lvl="5" indent="-381000">
              <a:spcBef>
                <a:spcPts val="1000"/>
              </a:spcBef>
              <a:spcAft>
                <a:spcPts val="0"/>
              </a:spcAft>
              <a:buClr>
                <a:srgbClr val="C7D3E6"/>
              </a:buClr>
              <a:buSzPts val="2400"/>
              <a:buFont typeface="Roboto Condensed Light" panose="02000000000000000000"/>
              <a:buChar char="▻"/>
              <a:defRPr sz="2400">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6pPr>
            <a:lvl7pPr marL="3200400" lvl="6" indent="-381000">
              <a:spcBef>
                <a:spcPts val="1000"/>
              </a:spcBef>
              <a:spcAft>
                <a:spcPts val="0"/>
              </a:spcAft>
              <a:buClr>
                <a:srgbClr val="C7D3E6"/>
              </a:buClr>
              <a:buSzPts val="2400"/>
              <a:buFont typeface="Roboto Condensed Light" panose="02000000000000000000"/>
              <a:buChar char="▻"/>
              <a:defRPr sz="2400">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7pPr>
            <a:lvl8pPr marL="3657600" lvl="7" indent="-381000">
              <a:spcBef>
                <a:spcPts val="1000"/>
              </a:spcBef>
              <a:spcAft>
                <a:spcPts val="0"/>
              </a:spcAft>
              <a:buClr>
                <a:srgbClr val="C7D3E6"/>
              </a:buClr>
              <a:buSzPts val="2400"/>
              <a:buFont typeface="Roboto Condensed Light" panose="02000000000000000000"/>
              <a:buChar char="▻"/>
              <a:defRPr sz="2400">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8pPr>
            <a:lvl9pPr marL="4114800" lvl="8" indent="-381000">
              <a:spcBef>
                <a:spcPts val="1000"/>
              </a:spcBef>
              <a:spcAft>
                <a:spcPts val="1000"/>
              </a:spcAft>
              <a:buClr>
                <a:srgbClr val="C7D3E6"/>
              </a:buClr>
              <a:buSzPts val="2400"/>
              <a:buFont typeface="Roboto Condensed Light" panose="02000000000000000000"/>
              <a:buChar char="▻"/>
              <a:defRPr sz="2400">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9pPr>
          </a:lstStyle>
          <a:p/>
        </p:txBody>
      </p:sp>
      <p:sp>
        <p:nvSpPr>
          <p:cNvPr id="8" name="Google Shape;8;p1"/>
          <p:cNvSpPr txBox="1"/>
          <p:nvPr>
            <p:ph type="sldNum" idx="12"/>
          </p:nvPr>
        </p:nvSpPr>
        <p:spPr>
          <a:xfrm>
            <a:off x="7618000" y="4636500"/>
            <a:ext cx="1487400" cy="315600"/>
          </a:xfrm>
          <a:prstGeom prst="rect">
            <a:avLst/>
          </a:prstGeom>
          <a:noFill/>
          <a:ln>
            <a:noFill/>
          </a:ln>
        </p:spPr>
        <p:txBody>
          <a:bodyPr spcFirstLastPara="1" wrap="square" lIns="91425" tIns="91425" rIns="91425" bIns="91425" anchor="ctr" anchorCtr="0">
            <a:noAutofit/>
          </a:bodyPr>
          <a:lstStyle>
            <a:lvl1pPr lvl="0" algn="r">
              <a:buNone/>
              <a:defRPr sz="1200" b="1">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1pPr>
            <a:lvl2pPr lvl="1" algn="r">
              <a:buNone/>
              <a:defRPr sz="1200" b="1">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2pPr>
            <a:lvl3pPr lvl="2" algn="r">
              <a:buNone/>
              <a:defRPr sz="1200" b="1">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3pPr>
            <a:lvl4pPr lvl="3" algn="r">
              <a:buNone/>
              <a:defRPr sz="1200" b="1">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4pPr>
            <a:lvl5pPr lvl="4" algn="r">
              <a:buNone/>
              <a:defRPr sz="1200" b="1">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5pPr>
            <a:lvl6pPr lvl="5" algn="r">
              <a:buNone/>
              <a:defRPr sz="1200" b="1">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6pPr>
            <a:lvl7pPr lvl="6" algn="r">
              <a:buNone/>
              <a:defRPr sz="1200" b="1">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7pPr>
            <a:lvl8pPr lvl="7" algn="r">
              <a:buNone/>
              <a:defRPr sz="1200" b="1">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8pPr>
            <a:lvl9pPr lvl="8" algn="r">
              <a:buNone/>
              <a:defRPr sz="1200" b="1">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9pPr>
          </a:lstStyle>
          <a:p>
            <a:pPr marL="0" lvl="0" indent="0" algn="r" rtl="0">
              <a:spcBef>
                <a:spcPts val="0"/>
              </a:spcBef>
              <a:spcAft>
                <a:spcPts val="0"/>
              </a:spcAft>
              <a:buNone/>
            </a:pPr>
            <a:fld id="{00000000-1234-1234-1234-123412341234}" type="slidenum">
              <a:rPr lang="en-GB"/>
            </a:fld>
            <a:endParaRPr lang="en-GB"/>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2.jpe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9.xml"/><Relationship Id="rId1" Type="http://schemas.openxmlformats.org/officeDocument/2006/relationships/image" Target="../media/image14.png"/></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2.xml"/><Relationship Id="rId3" Type="http://schemas.openxmlformats.org/officeDocument/2006/relationships/themeOverride" Target="../theme/themeOverride1.xml"/><Relationship Id="rId2" Type="http://schemas.openxmlformats.org/officeDocument/2006/relationships/image" Target="../media/image2.jpeg"/><Relationship Id="rId1" Type="http://schemas.openxmlformats.org/officeDocument/2006/relationships/image" Target="../media/image1.jpeg"/></Relationships>
</file>

<file path=ppt/slides/_rels/slide12.xml.rels><?xml version="1.0" encoding="UTF-8" standalone="yes"?>
<Relationships xmlns="http://schemas.openxmlformats.org/package/2006/relationships"><Relationship Id="rId9" Type="http://schemas.openxmlformats.org/officeDocument/2006/relationships/notesSlide" Target="../notesSlides/notesSlide11.xml"/><Relationship Id="rId8" Type="http://schemas.openxmlformats.org/officeDocument/2006/relationships/slideLayout" Target="../slideLayouts/slideLayout9.xml"/><Relationship Id="rId7" Type="http://schemas.openxmlformats.org/officeDocument/2006/relationships/image" Target="../media/image21.png"/><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jpeg"/></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2.xml"/><Relationship Id="rId3" Type="http://schemas.openxmlformats.org/officeDocument/2006/relationships/themeOverride" Target="../theme/themeOverride2.xml"/><Relationship Id="rId2" Type="http://schemas.openxmlformats.org/officeDocument/2006/relationships/image" Target="../media/image1.jpeg"/><Relationship Id="rId1"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5.xml"/><Relationship Id="rId2" Type="http://schemas.openxmlformats.org/officeDocument/2006/relationships/image" Target="../media/image2.jpeg"/><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24.jpeg"/></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9.xml"/><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7" Type="http://schemas.openxmlformats.org/officeDocument/2006/relationships/slideLayout" Target="../slideLayouts/slideLayout9.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2.xml"/><Relationship Id="rId2" Type="http://schemas.openxmlformats.org/officeDocument/2006/relationships/image" Target="../media/image1.jpeg"/><Relationship Id="rId1"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9.xml"/><Relationship Id="rId1" Type="http://schemas.openxmlformats.org/officeDocument/2006/relationships/image" Target="../media/image10.jpe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2.xml"/><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image" Target="../media/image2.jpe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4.xml"/><Relationship Id="rId2" Type="http://schemas.openxmlformats.org/officeDocument/2006/relationships/image" Target="../media/image13.jpeg"/><Relationship Id="rId1"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83" name="Shape 183"/>
        <p:cNvGrpSpPr/>
        <p:nvPr/>
      </p:nvGrpSpPr>
      <p:grpSpPr>
        <a:xfrm>
          <a:off x="0" y="0"/>
          <a:ext cx="0" cy="0"/>
          <a:chOff x="0" y="0"/>
          <a:chExt cx="0" cy="0"/>
        </a:xfrm>
      </p:grpSpPr>
      <p:sp>
        <p:nvSpPr>
          <p:cNvPr id="1" name="Title 0"/>
          <p:cNvSpPr/>
          <p:nvPr>
            <p:ph type="ctrTitle"/>
          </p:nvPr>
        </p:nvSpPr>
        <p:spPr>
          <a:xfrm>
            <a:off x="74930" y="1083310"/>
            <a:ext cx="7230110" cy="2961640"/>
          </a:xfrm>
        </p:spPr>
        <p:txBody>
          <a:bodyPr/>
          <a:p>
            <a:r>
              <a:rPr lang="en-US" sz="5400"/>
              <a:t>Cycling around Taiwan</a:t>
            </a:r>
            <a:br>
              <a:rPr lang="en-US" sz="5400"/>
            </a:br>
            <a:r>
              <a:rPr lang="en-US" sz="3600"/>
              <a:t>make your GMBA Journey special</a:t>
            </a:r>
            <a:endParaRPr lang="en-US" sz="3600"/>
          </a:p>
        </p:txBody>
      </p:sp>
      <p:pic>
        <p:nvPicPr>
          <p:cNvPr id="2" name="Picture 1" descr="download (1)"/>
          <p:cNvPicPr>
            <a:picLocks noChangeAspect="1"/>
          </p:cNvPicPr>
          <p:nvPr/>
        </p:nvPicPr>
        <p:blipFill>
          <a:blip r:embed="rId1"/>
          <a:stretch>
            <a:fillRect/>
          </a:stretch>
        </p:blipFill>
        <p:spPr>
          <a:xfrm>
            <a:off x="7382510" y="2915285"/>
            <a:ext cx="1563370" cy="1303020"/>
          </a:xfrm>
          <a:prstGeom prst="rect">
            <a:avLst/>
          </a:prstGeom>
        </p:spPr>
      </p:pic>
      <p:pic>
        <p:nvPicPr>
          <p:cNvPr id="3" name="Picture 2" descr="eyzzhkrjwluvrdob"/>
          <p:cNvPicPr>
            <a:picLocks noChangeAspect="1"/>
          </p:cNvPicPr>
          <p:nvPr/>
        </p:nvPicPr>
        <p:blipFill>
          <a:blip r:embed="rId2"/>
          <a:stretch>
            <a:fillRect/>
          </a:stretch>
        </p:blipFill>
        <p:spPr>
          <a:xfrm>
            <a:off x="-5715" y="-24130"/>
            <a:ext cx="1153795" cy="1153795"/>
          </a:xfrm>
          <a:prstGeom prst="rect">
            <a:avLst/>
          </a:prstGeom>
        </p:spPr>
      </p:pic>
    </p:spTree>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247" name="Shape 247"/>
        <p:cNvGrpSpPr/>
        <p:nvPr/>
      </p:nvGrpSpPr>
      <p:grpSpPr>
        <a:xfrm>
          <a:off x="0" y="0"/>
          <a:ext cx="0" cy="0"/>
          <a:chOff x="0" y="0"/>
          <a:chExt cx="0" cy="0"/>
        </a:xfrm>
      </p:grpSpPr>
      <p:grpSp>
        <p:nvGrpSpPr>
          <p:cNvPr id="250" name="Google Shape;250;p17"/>
          <p:cNvGrpSpPr/>
          <p:nvPr/>
        </p:nvGrpSpPr>
        <p:grpSpPr>
          <a:xfrm>
            <a:off x="6682481" y="378837"/>
            <a:ext cx="1588639" cy="1588655"/>
            <a:chOff x="6643075" y="3664250"/>
            <a:chExt cx="407950" cy="407975"/>
          </a:xfrm>
        </p:grpSpPr>
        <p:sp>
          <p:nvSpPr>
            <p:cNvPr id="251" name="Google Shape;251;p17"/>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19050" cap="rnd" cmpd="sng">
              <a:solidFill>
                <a:srgbClr val="C7D3E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2" name="Google Shape;252;p17"/>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19050" cap="rnd" cmpd="sng">
              <a:solidFill>
                <a:srgbClr val="C7D3E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58" name="Google Shape;258;p17"/>
          <p:cNvSpPr/>
          <p:nvPr/>
        </p:nvSpPr>
        <p:spPr>
          <a:xfrm>
            <a:off x="6302724" y="745608"/>
            <a:ext cx="248336" cy="237120"/>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9050"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 name="Google Shape;259;p17"/>
          <p:cNvSpPr/>
          <p:nvPr/>
        </p:nvSpPr>
        <p:spPr>
          <a:xfrm rot="2697322">
            <a:off x="7939080" y="1959478"/>
            <a:ext cx="376961" cy="359936"/>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9050"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0" name="Google Shape;260;p17"/>
          <p:cNvSpPr/>
          <p:nvPr/>
        </p:nvSpPr>
        <p:spPr>
          <a:xfrm>
            <a:off x="8237292" y="1754006"/>
            <a:ext cx="150972" cy="144226"/>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9050"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2" name="Google Shape;262;p17"/>
          <p:cNvSpPr txBox="1"/>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fld>
            <a:endParaRPr lang="en-GB"/>
          </a:p>
        </p:txBody>
      </p:sp>
      <p:pic>
        <p:nvPicPr>
          <p:cNvPr id="1" name="Picture 0" descr="Untitled12345"/>
          <p:cNvPicPr>
            <a:picLocks noChangeAspect="1"/>
          </p:cNvPicPr>
          <p:nvPr/>
        </p:nvPicPr>
        <p:blipFill>
          <a:blip r:embed="rId1"/>
          <a:stretch>
            <a:fillRect/>
          </a:stretch>
        </p:blipFill>
        <p:spPr>
          <a:xfrm>
            <a:off x="118110" y="1992630"/>
            <a:ext cx="8923655" cy="2257425"/>
          </a:xfrm>
          <a:prstGeom prst="rect">
            <a:avLst/>
          </a:prstGeom>
        </p:spPr>
      </p:pic>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220" name="Shape 220"/>
        <p:cNvGrpSpPr/>
        <p:nvPr/>
      </p:nvGrpSpPr>
      <p:grpSpPr>
        <a:xfrm>
          <a:off x="0" y="0"/>
          <a:ext cx="0" cy="0"/>
          <a:chOff x="0" y="0"/>
          <a:chExt cx="0" cy="0"/>
        </a:xfrm>
      </p:grpSpPr>
      <p:sp>
        <p:nvSpPr>
          <p:cNvPr id="221" name="Google Shape;221;p14"/>
          <p:cNvSpPr txBox="1"/>
          <p:nvPr>
            <p:ph type="ctrTitle"/>
          </p:nvPr>
        </p:nvSpPr>
        <p:spPr>
          <a:xfrm>
            <a:off x="463525" y="2871148"/>
            <a:ext cx="40944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altLang="en-GB"/>
              <a:t>Accomodation </a:t>
            </a:r>
            <a:endParaRPr lang="en-US" altLang="en-GB"/>
          </a:p>
        </p:txBody>
      </p:sp>
      <p:sp>
        <p:nvSpPr>
          <p:cNvPr id="222" name="Google Shape;222;p14"/>
          <p:cNvSpPr txBox="1"/>
          <p:nvPr>
            <p:ph type="subTitle" idx="1"/>
          </p:nvPr>
        </p:nvSpPr>
        <p:spPr>
          <a:xfrm>
            <a:off x="463525" y="3975449"/>
            <a:ext cx="4094400" cy="784800"/>
          </a:xfrm>
          <a:prstGeom prst="rect">
            <a:avLst/>
          </a:prstGeom>
        </p:spPr>
        <p:txBody>
          <a:bodyPr spcFirstLastPara="1" wrap="square" lIns="91425" tIns="91425" rIns="91425" bIns="91425" anchor="t" anchorCtr="0">
            <a:noAutofit/>
          </a:bodyPr>
          <a:lstStyle/>
          <a:p>
            <a:pPr marL="0" lvl="0" indent="0" algn="l" rtl="0">
              <a:spcBef>
                <a:spcPts val="0"/>
              </a:spcBef>
              <a:spcAft>
                <a:spcPts val="1000"/>
              </a:spcAft>
              <a:buNone/>
            </a:pPr>
            <a:r>
              <a:rPr lang="en-US" altLang="en-GB"/>
              <a:t>Comfortable and worthy</a:t>
            </a:r>
            <a:endParaRPr lang="en-US" altLang="en-GB"/>
          </a:p>
        </p:txBody>
      </p:sp>
      <p:sp>
        <p:nvSpPr>
          <p:cNvPr id="223" name="Google Shape;223;p14"/>
          <p:cNvSpPr txBox="1"/>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fld>
            <a:endParaRPr lang="en-GB"/>
          </a:p>
        </p:txBody>
      </p:sp>
      <p:sp>
        <p:nvSpPr>
          <p:cNvPr id="224" name="Google Shape;224;p14"/>
          <p:cNvSpPr txBox="1"/>
          <p:nvPr/>
        </p:nvSpPr>
        <p:spPr>
          <a:xfrm>
            <a:off x="376530" y="59690"/>
            <a:ext cx="2181600" cy="3136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US" sz="12000" b="1">
                <a:solidFill>
                  <a:srgbClr val="3F5378"/>
                </a:solidFill>
                <a:latin typeface="Roboto Condensed" panose="02000000000000000000"/>
                <a:ea typeface="Roboto Condensed" panose="02000000000000000000"/>
                <a:cs typeface="Roboto Condensed" panose="02000000000000000000"/>
                <a:sym typeface="Roboto Condensed" panose="02000000000000000000"/>
              </a:rPr>
              <a:t>3</a:t>
            </a:r>
            <a:endParaRPr lang="en-US" sz="12000" b="1">
              <a:solidFill>
                <a:srgbClr val="3F5378"/>
              </a:solidFill>
              <a:latin typeface="Roboto Condensed" panose="02000000000000000000"/>
              <a:ea typeface="Roboto Condensed" panose="02000000000000000000"/>
              <a:cs typeface="Roboto Condensed" panose="02000000000000000000"/>
              <a:sym typeface="Roboto Condensed" panose="02000000000000000000"/>
            </a:endParaRPr>
          </a:p>
        </p:txBody>
      </p:sp>
      <p:pic>
        <p:nvPicPr>
          <p:cNvPr id="7" name="Picture 6" descr="download (1)"/>
          <p:cNvPicPr>
            <a:picLocks noChangeAspect="1"/>
          </p:cNvPicPr>
          <p:nvPr/>
        </p:nvPicPr>
        <p:blipFill>
          <a:blip r:embed="rId1"/>
          <a:stretch>
            <a:fillRect/>
          </a:stretch>
        </p:blipFill>
        <p:spPr>
          <a:xfrm>
            <a:off x="7564755" y="-42545"/>
            <a:ext cx="1563370" cy="1303020"/>
          </a:xfrm>
          <a:prstGeom prst="rect">
            <a:avLst/>
          </a:prstGeom>
        </p:spPr>
      </p:pic>
      <p:pic>
        <p:nvPicPr>
          <p:cNvPr id="3" name="Picture 2" descr="eyzzhkrjwluvrdob"/>
          <p:cNvPicPr>
            <a:picLocks noChangeAspect="1"/>
          </p:cNvPicPr>
          <p:nvPr/>
        </p:nvPicPr>
        <p:blipFill>
          <a:blip r:embed="rId2"/>
          <a:stretch>
            <a:fillRect/>
          </a:stretch>
        </p:blipFill>
        <p:spPr>
          <a:xfrm>
            <a:off x="-5715" y="-24130"/>
            <a:ext cx="1153795" cy="1153795"/>
          </a:xfrm>
          <a:prstGeom prst="rect">
            <a:avLst/>
          </a:prstGeom>
        </p:spPr>
      </p:pic>
    </p:spTree>
  </p:cSld>
  <p:clrMapOvr>
    <a:overrideClrMapping bg1="lt1" tx1="dk1" bg2="dk2" tx2="lt2" accent1="accent1" accent2="accent2" accent3="accent3" accent4="accent4" accent5="accent5" accent6="accent6" hlink="hlink" folHlink="folHlink"/>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247" name="Shape 247"/>
        <p:cNvGrpSpPr/>
        <p:nvPr/>
      </p:nvGrpSpPr>
      <p:grpSpPr>
        <a:xfrm>
          <a:off x="0" y="0"/>
          <a:ext cx="0" cy="0"/>
          <a:chOff x="0" y="0"/>
          <a:chExt cx="0" cy="0"/>
        </a:xfrm>
      </p:grpSpPr>
      <p:sp>
        <p:nvSpPr>
          <p:cNvPr id="262" name="Google Shape;262;p17"/>
          <p:cNvSpPr txBox="1"/>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fld>
            <a:endParaRPr lang="en-GB"/>
          </a:p>
        </p:txBody>
      </p:sp>
      <p:sp>
        <p:nvSpPr>
          <p:cNvPr id="2" name="Text Box 1"/>
          <p:cNvSpPr txBox="1"/>
          <p:nvPr/>
        </p:nvSpPr>
        <p:spPr>
          <a:xfrm>
            <a:off x="189865" y="164465"/>
            <a:ext cx="1382395" cy="396240"/>
          </a:xfrm>
          <a:prstGeom prst="rect">
            <a:avLst/>
          </a:prstGeom>
          <a:noFill/>
        </p:spPr>
        <p:txBody>
          <a:bodyPr wrap="square" rtlCol="0">
            <a:spAutoFit/>
          </a:bodyPr>
          <a:p>
            <a:r>
              <a:rPr lang="en-US" sz="2000" b="1">
                <a:solidFill>
                  <a:schemeClr val="bg1"/>
                </a:solidFill>
              </a:rPr>
              <a:t>Hotel</a:t>
            </a:r>
            <a:endParaRPr lang="en-US" sz="2000" b="1">
              <a:solidFill>
                <a:schemeClr val="bg1"/>
              </a:solidFill>
            </a:endParaRPr>
          </a:p>
        </p:txBody>
      </p:sp>
      <p:pic>
        <p:nvPicPr>
          <p:cNvPr id="3" name="Picture 2" descr="images (7)"/>
          <p:cNvPicPr>
            <a:picLocks noChangeAspect="1"/>
          </p:cNvPicPr>
          <p:nvPr/>
        </p:nvPicPr>
        <p:blipFill>
          <a:blip r:embed="rId1"/>
          <a:stretch>
            <a:fillRect/>
          </a:stretch>
        </p:blipFill>
        <p:spPr>
          <a:xfrm>
            <a:off x="279400" y="770890"/>
            <a:ext cx="2176780" cy="2176780"/>
          </a:xfrm>
          <a:prstGeom prst="rect">
            <a:avLst/>
          </a:prstGeom>
        </p:spPr>
      </p:pic>
      <p:sp>
        <p:nvSpPr>
          <p:cNvPr id="587" name="Google Shape;587;p37"/>
          <p:cNvSpPr/>
          <p:nvPr/>
        </p:nvSpPr>
        <p:spPr>
          <a:xfrm>
            <a:off x="2207895" y="243840"/>
            <a:ext cx="223520" cy="228600"/>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p>
            <a:pPr marL="0" lvl="0" indent="0" algn="l" rtl="0">
              <a:spcBef>
                <a:spcPts val="0"/>
              </a:spcBef>
              <a:spcAft>
                <a:spcPts val="0"/>
              </a:spcAft>
              <a:buNone/>
            </a:pPr>
          </a:p>
        </p:txBody>
      </p:sp>
      <p:sp>
        <p:nvSpPr>
          <p:cNvPr id="4" name="Google Shape;587;p37"/>
          <p:cNvSpPr/>
          <p:nvPr/>
        </p:nvSpPr>
        <p:spPr>
          <a:xfrm>
            <a:off x="2454275" y="249555"/>
            <a:ext cx="223520" cy="228600"/>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p>
            <a:pPr marL="0" lvl="0" indent="0" algn="l" rtl="0">
              <a:spcBef>
                <a:spcPts val="0"/>
              </a:spcBef>
              <a:spcAft>
                <a:spcPts val="0"/>
              </a:spcAft>
              <a:buNone/>
            </a:pPr>
          </a:p>
        </p:txBody>
      </p:sp>
      <p:sp>
        <p:nvSpPr>
          <p:cNvPr id="5" name="Google Shape;587;p37"/>
          <p:cNvSpPr/>
          <p:nvPr/>
        </p:nvSpPr>
        <p:spPr>
          <a:xfrm>
            <a:off x="2677795" y="243840"/>
            <a:ext cx="223520" cy="228600"/>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p>
            <a:pPr marL="0" lvl="0" indent="0" algn="l" rtl="0">
              <a:spcBef>
                <a:spcPts val="0"/>
              </a:spcBef>
              <a:spcAft>
                <a:spcPts val="0"/>
              </a:spcAft>
              <a:buNone/>
            </a:pPr>
          </a:p>
        </p:txBody>
      </p:sp>
      <p:sp>
        <p:nvSpPr>
          <p:cNvPr id="6" name="Google Shape;587;p37"/>
          <p:cNvSpPr/>
          <p:nvPr/>
        </p:nvSpPr>
        <p:spPr>
          <a:xfrm>
            <a:off x="2901315" y="249555"/>
            <a:ext cx="223520" cy="228600"/>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p>
            <a:pPr marL="0" lvl="0" indent="0" algn="l" rtl="0">
              <a:spcBef>
                <a:spcPts val="0"/>
              </a:spcBef>
              <a:spcAft>
                <a:spcPts val="0"/>
              </a:spcAft>
              <a:buNone/>
            </a:pPr>
          </a:p>
        </p:txBody>
      </p:sp>
      <p:pic>
        <p:nvPicPr>
          <p:cNvPr id="7" name="Picture 6"/>
          <p:cNvPicPr>
            <a:picLocks noChangeAspect="1"/>
          </p:cNvPicPr>
          <p:nvPr/>
        </p:nvPicPr>
        <p:blipFill>
          <a:blip r:embed="rId2"/>
          <a:stretch>
            <a:fillRect/>
          </a:stretch>
        </p:blipFill>
        <p:spPr>
          <a:xfrm>
            <a:off x="2718435" y="845185"/>
            <a:ext cx="2080260" cy="2080260"/>
          </a:xfrm>
          <a:prstGeom prst="rect">
            <a:avLst/>
          </a:prstGeom>
        </p:spPr>
      </p:pic>
      <p:pic>
        <p:nvPicPr>
          <p:cNvPr id="8" name="Picture 7"/>
          <p:cNvPicPr>
            <a:picLocks noChangeAspect="1"/>
          </p:cNvPicPr>
          <p:nvPr/>
        </p:nvPicPr>
        <p:blipFill>
          <a:blip r:embed="rId3"/>
          <a:stretch>
            <a:fillRect/>
          </a:stretch>
        </p:blipFill>
        <p:spPr>
          <a:xfrm>
            <a:off x="4865370" y="602615"/>
            <a:ext cx="2495550" cy="2419350"/>
          </a:xfrm>
          <a:prstGeom prst="rect">
            <a:avLst/>
          </a:prstGeom>
        </p:spPr>
      </p:pic>
      <p:pic>
        <p:nvPicPr>
          <p:cNvPr id="10" name="Picture 9"/>
          <p:cNvPicPr>
            <a:picLocks noChangeAspect="1"/>
          </p:cNvPicPr>
          <p:nvPr/>
        </p:nvPicPr>
        <p:blipFill>
          <a:blip r:embed="rId4"/>
          <a:stretch>
            <a:fillRect/>
          </a:stretch>
        </p:blipFill>
        <p:spPr>
          <a:xfrm>
            <a:off x="7065645" y="1181100"/>
            <a:ext cx="2044700" cy="1363345"/>
          </a:xfrm>
          <a:prstGeom prst="rect">
            <a:avLst/>
          </a:prstGeom>
        </p:spPr>
      </p:pic>
      <p:pic>
        <p:nvPicPr>
          <p:cNvPr id="11" name="Picture 10"/>
          <p:cNvPicPr>
            <a:picLocks noChangeAspect="1"/>
          </p:cNvPicPr>
          <p:nvPr/>
        </p:nvPicPr>
        <p:blipFill>
          <a:blip r:embed="rId5"/>
          <a:stretch>
            <a:fillRect/>
          </a:stretch>
        </p:blipFill>
        <p:spPr>
          <a:xfrm>
            <a:off x="135890" y="3021965"/>
            <a:ext cx="3324225" cy="1994535"/>
          </a:xfrm>
          <a:prstGeom prst="rect">
            <a:avLst/>
          </a:prstGeom>
        </p:spPr>
      </p:pic>
      <p:pic>
        <p:nvPicPr>
          <p:cNvPr id="12" name="Picture 11"/>
          <p:cNvPicPr>
            <a:picLocks noChangeAspect="1"/>
          </p:cNvPicPr>
          <p:nvPr/>
        </p:nvPicPr>
        <p:blipFill>
          <a:blip r:embed="rId6"/>
          <a:stretch>
            <a:fillRect/>
          </a:stretch>
        </p:blipFill>
        <p:spPr>
          <a:xfrm>
            <a:off x="3610610" y="3019425"/>
            <a:ext cx="1969770" cy="1969770"/>
          </a:xfrm>
          <a:prstGeom prst="rect">
            <a:avLst/>
          </a:prstGeom>
        </p:spPr>
      </p:pic>
      <p:pic>
        <p:nvPicPr>
          <p:cNvPr id="13" name="Picture 12"/>
          <p:cNvPicPr>
            <a:picLocks noChangeAspect="1"/>
          </p:cNvPicPr>
          <p:nvPr/>
        </p:nvPicPr>
        <p:blipFill>
          <a:blip r:embed="rId7"/>
          <a:stretch>
            <a:fillRect/>
          </a:stretch>
        </p:blipFill>
        <p:spPr>
          <a:xfrm>
            <a:off x="5940425" y="3080385"/>
            <a:ext cx="1714500" cy="1714500"/>
          </a:xfrm>
          <a:prstGeom prst="rect">
            <a:avLst/>
          </a:prstGeom>
        </p:spPr>
      </p:pic>
      <p:sp>
        <p:nvSpPr>
          <p:cNvPr id="14" name="Text Box 13"/>
          <p:cNvSpPr txBox="1"/>
          <p:nvPr/>
        </p:nvSpPr>
        <p:spPr>
          <a:xfrm>
            <a:off x="3292475" y="-3810"/>
            <a:ext cx="6064250" cy="822960"/>
          </a:xfrm>
          <a:prstGeom prst="rect">
            <a:avLst/>
          </a:prstGeom>
          <a:noFill/>
        </p:spPr>
        <p:txBody>
          <a:bodyPr wrap="square" rtlCol="0">
            <a:spAutoFit/>
          </a:bodyPr>
          <a:p>
            <a:r>
              <a:rPr lang="en-US" sz="2400"/>
              <a:t>After a long day riding, we stay at 4 star hotel to fully rest but with economic price.  </a:t>
            </a:r>
            <a:endParaRPr lang="en-US" sz="2400"/>
          </a:p>
        </p:txBody>
      </p:sp>
      <p:sp>
        <p:nvSpPr>
          <p:cNvPr id="15" name="Text Box 14"/>
          <p:cNvSpPr txBox="1"/>
          <p:nvPr/>
        </p:nvSpPr>
        <p:spPr>
          <a:xfrm>
            <a:off x="6518275" y="2623185"/>
            <a:ext cx="3400425" cy="460375"/>
          </a:xfrm>
          <a:prstGeom prst="rect">
            <a:avLst/>
          </a:prstGeom>
          <a:noFill/>
        </p:spPr>
        <p:txBody>
          <a:bodyPr wrap="square" rtlCol="0">
            <a:spAutoFit/>
          </a:bodyPr>
          <a:p>
            <a:r>
              <a:rPr lang="en-US" sz="2400" b="1"/>
              <a:t>quadruple room</a:t>
            </a:r>
            <a:endParaRPr lang="en-US" sz="2400" b="1"/>
          </a:p>
        </p:txBody>
      </p:sp>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220" name="Shape 220"/>
        <p:cNvGrpSpPr/>
        <p:nvPr/>
      </p:nvGrpSpPr>
      <p:grpSpPr>
        <a:xfrm>
          <a:off x="0" y="0"/>
          <a:ext cx="0" cy="0"/>
          <a:chOff x="0" y="0"/>
          <a:chExt cx="0" cy="0"/>
        </a:xfrm>
      </p:grpSpPr>
      <p:sp>
        <p:nvSpPr>
          <p:cNvPr id="221" name="Google Shape;221;p14"/>
          <p:cNvSpPr txBox="1"/>
          <p:nvPr>
            <p:ph type="ctrTitle"/>
          </p:nvPr>
        </p:nvSpPr>
        <p:spPr>
          <a:xfrm>
            <a:off x="463525" y="2871148"/>
            <a:ext cx="40944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altLang="en-GB"/>
              <a:t>Bicycle</a:t>
            </a:r>
            <a:endParaRPr lang="en-US" altLang="en-GB"/>
          </a:p>
        </p:txBody>
      </p:sp>
      <p:sp>
        <p:nvSpPr>
          <p:cNvPr id="222" name="Google Shape;222;p14"/>
          <p:cNvSpPr txBox="1"/>
          <p:nvPr>
            <p:ph type="subTitle" idx="1"/>
          </p:nvPr>
        </p:nvSpPr>
        <p:spPr>
          <a:xfrm>
            <a:off x="463525" y="3975449"/>
            <a:ext cx="4094400" cy="784800"/>
          </a:xfrm>
          <a:prstGeom prst="rect">
            <a:avLst/>
          </a:prstGeom>
        </p:spPr>
        <p:txBody>
          <a:bodyPr spcFirstLastPara="1" wrap="square" lIns="91425" tIns="91425" rIns="91425" bIns="91425" anchor="t" anchorCtr="0">
            <a:noAutofit/>
          </a:bodyPr>
          <a:lstStyle/>
          <a:p>
            <a:pPr marL="0" lvl="0" indent="0" algn="l" rtl="0">
              <a:spcBef>
                <a:spcPts val="0"/>
              </a:spcBef>
              <a:spcAft>
                <a:spcPts val="1000"/>
              </a:spcAft>
              <a:buNone/>
            </a:pPr>
            <a:r>
              <a:rPr lang="en-US" altLang="en-GB">
                <a:sym typeface="+mn-ea"/>
              </a:rPr>
              <a:t> well-equipped </a:t>
            </a:r>
            <a:r>
              <a:rPr lang="en-US" altLang="en-GB"/>
              <a:t>Giant bicyle</a:t>
            </a:r>
            <a:endParaRPr lang="en-US" altLang="en-GB"/>
          </a:p>
        </p:txBody>
      </p:sp>
      <p:sp>
        <p:nvSpPr>
          <p:cNvPr id="223" name="Google Shape;223;p14"/>
          <p:cNvSpPr txBox="1"/>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fld>
            <a:endParaRPr lang="en-GB"/>
          </a:p>
        </p:txBody>
      </p:sp>
      <p:sp>
        <p:nvSpPr>
          <p:cNvPr id="224" name="Google Shape;224;p14"/>
          <p:cNvSpPr txBox="1"/>
          <p:nvPr/>
        </p:nvSpPr>
        <p:spPr>
          <a:xfrm>
            <a:off x="376530" y="59690"/>
            <a:ext cx="2181600" cy="3136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US" sz="12000" b="1">
                <a:solidFill>
                  <a:srgbClr val="3F5378"/>
                </a:solidFill>
                <a:latin typeface="Roboto Condensed" panose="02000000000000000000"/>
                <a:ea typeface="Roboto Condensed" panose="02000000000000000000"/>
                <a:cs typeface="Roboto Condensed" panose="02000000000000000000"/>
                <a:sym typeface="Roboto Condensed" panose="02000000000000000000"/>
              </a:rPr>
              <a:t>4</a:t>
            </a:r>
            <a:endParaRPr lang="en-US" sz="12000" b="1">
              <a:solidFill>
                <a:srgbClr val="3F5378"/>
              </a:solidFill>
              <a:latin typeface="Roboto Condensed" panose="02000000000000000000"/>
              <a:ea typeface="Roboto Condensed" panose="02000000000000000000"/>
              <a:cs typeface="Roboto Condensed" panose="02000000000000000000"/>
              <a:sym typeface="Roboto Condensed" panose="02000000000000000000"/>
            </a:endParaRPr>
          </a:p>
        </p:txBody>
      </p:sp>
      <p:pic>
        <p:nvPicPr>
          <p:cNvPr id="3" name="Picture 2" descr="eyzzhkrjwluvrdob"/>
          <p:cNvPicPr>
            <a:picLocks noChangeAspect="1"/>
          </p:cNvPicPr>
          <p:nvPr/>
        </p:nvPicPr>
        <p:blipFill>
          <a:blip r:embed="rId1"/>
          <a:stretch>
            <a:fillRect/>
          </a:stretch>
        </p:blipFill>
        <p:spPr>
          <a:xfrm>
            <a:off x="-5715" y="-24130"/>
            <a:ext cx="1153795" cy="1153795"/>
          </a:xfrm>
          <a:prstGeom prst="rect">
            <a:avLst/>
          </a:prstGeom>
        </p:spPr>
      </p:pic>
      <p:pic>
        <p:nvPicPr>
          <p:cNvPr id="7" name="Picture 6" descr="download (1)"/>
          <p:cNvPicPr>
            <a:picLocks noChangeAspect="1"/>
          </p:cNvPicPr>
          <p:nvPr/>
        </p:nvPicPr>
        <p:blipFill>
          <a:blip r:embed="rId2"/>
          <a:stretch>
            <a:fillRect/>
          </a:stretch>
        </p:blipFill>
        <p:spPr>
          <a:xfrm>
            <a:off x="7564755" y="-42545"/>
            <a:ext cx="1563370" cy="1303020"/>
          </a:xfrm>
          <a:prstGeom prst="rect">
            <a:avLst/>
          </a:prstGeom>
        </p:spPr>
      </p:pic>
    </p:spTree>
  </p:cSld>
  <p:clrMapOvr>
    <a:overrideClrMapping bg1="lt1" tx1="dk1" bg2="dk2" tx2="lt2" accent1="accent1" accent2="accent2" accent3="accent3" accent4="accent4" accent5="accent5" accent6="accent6" hlink="hlink" folHlink="folHlink"/>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266" name="Shape 266"/>
        <p:cNvGrpSpPr/>
        <p:nvPr/>
      </p:nvGrpSpPr>
      <p:grpSpPr>
        <a:xfrm>
          <a:off x="0" y="0"/>
          <a:ext cx="0" cy="0"/>
          <a:chOff x="0" y="0"/>
          <a:chExt cx="0" cy="0"/>
        </a:xfrm>
      </p:grpSpPr>
      <p:sp>
        <p:nvSpPr>
          <p:cNvPr id="268" name="Google Shape;268;p18"/>
          <p:cNvSpPr txBox="1"/>
          <p:nvPr>
            <p:ph type="title"/>
          </p:nvPr>
        </p:nvSpPr>
        <p:spPr>
          <a:xfrm>
            <a:off x="814275" y="392575"/>
            <a:ext cx="5258400" cy="766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altLang="en-GB"/>
              <a:t>Bike rental</a:t>
            </a:r>
            <a:endParaRPr lang="en-US" altLang="en-GB"/>
          </a:p>
        </p:txBody>
      </p:sp>
      <p:sp>
        <p:nvSpPr>
          <p:cNvPr id="270" name="Google Shape;270;p18"/>
          <p:cNvSpPr txBox="1"/>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fld>
            <a:endParaRPr lang="en-GB"/>
          </a:p>
        </p:txBody>
      </p:sp>
      <p:grpSp>
        <p:nvGrpSpPr>
          <p:cNvPr id="271" name="Google Shape;271;p18"/>
          <p:cNvGrpSpPr/>
          <p:nvPr/>
        </p:nvGrpSpPr>
        <p:grpSpPr>
          <a:xfrm>
            <a:off x="312466" y="587260"/>
            <a:ext cx="309022" cy="376837"/>
            <a:chOff x="596350" y="929175"/>
            <a:chExt cx="407950" cy="497475"/>
          </a:xfrm>
        </p:grpSpPr>
        <p:sp>
          <p:nvSpPr>
            <p:cNvPr id="272" name="Google Shape;272;p18"/>
            <p:cNvSpPr/>
            <p:nvPr/>
          </p:nvSpPr>
          <p:spPr>
            <a:xfrm>
              <a:off x="596350" y="953550"/>
              <a:ext cx="387250" cy="473100"/>
            </a:xfrm>
            <a:custGeom>
              <a:avLst/>
              <a:gdLst/>
              <a:ahLst/>
              <a:cxnLst/>
              <a:rect l="l" t="t" r="r" b="b"/>
              <a:pathLst>
                <a:path w="15490" h="18924" fill="none" extrusionOk="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3" name="Google Shape;273;p18"/>
            <p:cNvSpPr/>
            <p:nvPr/>
          </p:nvSpPr>
          <p:spPr>
            <a:xfrm>
              <a:off x="626775" y="929175"/>
              <a:ext cx="377525" cy="462775"/>
            </a:xfrm>
            <a:custGeom>
              <a:avLst/>
              <a:gdLst/>
              <a:ahLst/>
              <a:cxnLst/>
              <a:rect l="l" t="t" r="r" b="b"/>
              <a:pathLst>
                <a:path w="15101" h="18511" fill="none" extrusionOk="0">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4" name="Google Shape;274;p18"/>
            <p:cNvSpPr/>
            <p:nvPr/>
          </p:nvSpPr>
          <p:spPr>
            <a:xfrm>
              <a:off x="688900" y="12561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5" name="Google Shape;275;p18"/>
            <p:cNvSpPr/>
            <p:nvPr/>
          </p:nvSpPr>
          <p:spPr>
            <a:xfrm>
              <a:off x="688900" y="1201350"/>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6" name="Google Shape;276;p18"/>
            <p:cNvSpPr/>
            <p:nvPr/>
          </p:nvSpPr>
          <p:spPr>
            <a:xfrm>
              <a:off x="688900" y="1145950"/>
              <a:ext cx="255750" cy="25"/>
            </a:xfrm>
            <a:custGeom>
              <a:avLst/>
              <a:gdLst/>
              <a:ahLst/>
              <a:cxnLst/>
              <a:rect l="l" t="t" r="r" b="b"/>
              <a:pathLst>
                <a:path w="10230" h="1" fill="none" extrusionOk="0">
                  <a:moveTo>
                    <a:pt x="10229"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7" name="Google Shape;277;p18"/>
            <p:cNvSpPr/>
            <p:nvPr/>
          </p:nvSpPr>
          <p:spPr>
            <a:xfrm>
              <a:off x="688900" y="10905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8" name="Google Shape;278;p18"/>
            <p:cNvSpPr/>
            <p:nvPr/>
          </p:nvSpPr>
          <p:spPr>
            <a:xfrm>
              <a:off x="9202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pic>
        <p:nvPicPr>
          <p:cNvPr id="4" name="Picture 3" descr="Untitle09"/>
          <p:cNvPicPr>
            <a:picLocks noChangeAspect="1"/>
          </p:cNvPicPr>
          <p:nvPr/>
        </p:nvPicPr>
        <p:blipFill>
          <a:blip r:embed="rId1"/>
          <a:stretch>
            <a:fillRect/>
          </a:stretch>
        </p:blipFill>
        <p:spPr>
          <a:xfrm>
            <a:off x="42545" y="1383030"/>
            <a:ext cx="6825615" cy="3656965"/>
          </a:xfrm>
          <a:prstGeom prst="rect">
            <a:avLst/>
          </a:prstGeom>
        </p:spPr>
      </p:pic>
      <p:sp>
        <p:nvSpPr>
          <p:cNvPr id="1" name="Google Shape;268;p18"/>
          <p:cNvSpPr txBox="1"/>
          <p:nvPr/>
        </p:nvSpPr>
        <p:spPr>
          <a:xfrm>
            <a:off x="5626100" y="650875"/>
            <a:ext cx="4115435" cy="3278505"/>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FFFFFF"/>
              </a:buClr>
              <a:buSzPts val="2000"/>
              <a:buFont typeface="Roboto Condensed" panose="02000000000000000000"/>
              <a:buNone/>
              <a:defRPr sz="2000" b="1" i="0" u="none" strike="noStrike" cap="none">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1pPr>
            <a:lvl2pPr marR="0" lvl="1" algn="l" rtl="0">
              <a:lnSpc>
                <a:spcPct val="100000"/>
              </a:lnSpc>
              <a:spcBef>
                <a:spcPts val="0"/>
              </a:spcBef>
              <a:spcAft>
                <a:spcPts val="0"/>
              </a:spcAft>
              <a:buClr>
                <a:srgbClr val="FFFFFF"/>
              </a:buClr>
              <a:buSzPts val="2000"/>
              <a:buFont typeface="Roboto Condensed" panose="02000000000000000000"/>
              <a:buNone/>
              <a:defRPr sz="2000" b="1" i="0" u="none" strike="noStrike" cap="none">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2pPr>
            <a:lvl3pPr marR="0" lvl="2" algn="l" rtl="0">
              <a:lnSpc>
                <a:spcPct val="100000"/>
              </a:lnSpc>
              <a:spcBef>
                <a:spcPts val="0"/>
              </a:spcBef>
              <a:spcAft>
                <a:spcPts val="0"/>
              </a:spcAft>
              <a:buClr>
                <a:srgbClr val="FFFFFF"/>
              </a:buClr>
              <a:buSzPts val="2000"/>
              <a:buFont typeface="Roboto Condensed" panose="02000000000000000000"/>
              <a:buNone/>
              <a:defRPr sz="2000" b="1" i="0" u="none" strike="noStrike" cap="none">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3pPr>
            <a:lvl4pPr marR="0" lvl="3" algn="l" rtl="0">
              <a:lnSpc>
                <a:spcPct val="100000"/>
              </a:lnSpc>
              <a:spcBef>
                <a:spcPts val="0"/>
              </a:spcBef>
              <a:spcAft>
                <a:spcPts val="0"/>
              </a:spcAft>
              <a:buClr>
                <a:srgbClr val="FFFFFF"/>
              </a:buClr>
              <a:buSzPts val="2000"/>
              <a:buFont typeface="Roboto Condensed" panose="02000000000000000000"/>
              <a:buNone/>
              <a:defRPr sz="2000" b="1" i="0" u="none" strike="noStrike" cap="none">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4pPr>
            <a:lvl5pPr marR="0" lvl="4" algn="l" rtl="0">
              <a:lnSpc>
                <a:spcPct val="100000"/>
              </a:lnSpc>
              <a:spcBef>
                <a:spcPts val="0"/>
              </a:spcBef>
              <a:spcAft>
                <a:spcPts val="0"/>
              </a:spcAft>
              <a:buClr>
                <a:srgbClr val="FFFFFF"/>
              </a:buClr>
              <a:buSzPts val="2000"/>
              <a:buFont typeface="Roboto Condensed" panose="02000000000000000000"/>
              <a:buNone/>
              <a:defRPr sz="2000" b="1" i="0" u="none" strike="noStrike" cap="none">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5pPr>
            <a:lvl6pPr marR="0" lvl="5" algn="l" rtl="0">
              <a:lnSpc>
                <a:spcPct val="100000"/>
              </a:lnSpc>
              <a:spcBef>
                <a:spcPts val="0"/>
              </a:spcBef>
              <a:spcAft>
                <a:spcPts val="0"/>
              </a:spcAft>
              <a:buClr>
                <a:srgbClr val="FFFFFF"/>
              </a:buClr>
              <a:buSzPts val="2000"/>
              <a:buFont typeface="Roboto Condensed" panose="02000000000000000000"/>
              <a:buNone/>
              <a:defRPr sz="2000" b="1" i="0" u="none" strike="noStrike" cap="none">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6pPr>
            <a:lvl7pPr marR="0" lvl="6" algn="l" rtl="0">
              <a:lnSpc>
                <a:spcPct val="100000"/>
              </a:lnSpc>
              <a:spcBef>
                <a:spcPts val="0"/>
              </a:spcBef>
              <a:spcAft>
                <a:spcPts val="0"/>
              </a:spcAft>
              <a:buClr>
                <a:srgbClr val="FFFFFF"/>
              </a:buClr>
              <a:buSzPts val="2000"/>
              <a:buFont typeface="Roboto Condensed" panose="02000000000000000000"/>
              <a:buNone/>
              <a:defRPr sz="2000" b="1" i="0" u="none" strike="noStrike" cap="none">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7pPr>
            <a:lvl8pPr marR="0" lvl="7" algn="l" rtl="0">
              <a:lnSpc>
                <a:spcPct val="100000"/>
              </a:lnSpc>
              <a:spcBef>
                <a:spcPts val="0"/>
              </a:spcBef>
              <a:spcAft>
                <a:spcPts val="0"/>
              </a:spcAft>
              <a:buClr>
                <a:srgbClr val="FFFFFF"/>
              </a:buClr>
              <a:buSzPts val="2000"/>
              <a:buFont typeface="Roboto Condensed" panose="02000000000000000000"/>
              <a:buNone/>
              <a:defRPr sz="2000" b="1" i="0" u="none" strike="noStrike" cap="none">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8pPr>
            <a:lvl9pPr marR="0" lvl="8" algn="l" rtl="0">
              <a:lnSpc>
                <a:spcPct val="100000"/>
              </a:lnSpc>
              <a:spcBef>
                <a:spcPts val="0"/>
              </a:spcBef>
              <a:spcAft>
                <a:spcPts val="0"/>
              </a:spcAft>
              <a:buClr>
                <a:srgbClr val="FFFFFF"/>
              </a:buClr>
              <a:buSzPts val="2000"/>
              <a:buFont typeface="Roboto Condensed" panose="02000000000000000000"/>
              <a:buNone/>
              <a:defRPr sz="2000" b="1" i="0" u="none" strike="noStrike" cap="none">
                <a:solidFill>
                  <a:srgbClr val="FFFFFF"/>
                </a:solidFill>
                <a:latin typeface="Roboto Condensed" panose="02000000000000000000"/>
                <a:ea typeface="Roboto Condensed" panose="02000000000000000000"/>
                <a:cs typeface="Roboto Condensed" panose="02000000000000000000"/>
                <a:sym typeface="Roboto Condensed" panose="02000000000000000000"/>
              </a:defRPr>
            </a:lvl9pPr>
          </a:lstStyle>
          <a:p>
            <a:pPr marL="0" lvl="0" indent="0" algn="l" rtl="0">
              <a:spcBef>
                <a:spcPts val="0"/>
              </a:spcBef>
              <a:spcAft>
                <a:spcPts val="0"/>
              </a:spcAft>
              <a:buNone/>
            </a:pPr>
            <a:r>
              <a:rPr lang="en-US" altLang="en-GB">
                <a:solidFill>
                  <a:schemeClr val="tx1"/>
                </a:solidFill>
              </a:rPr>
              <a:t>You don't have to prepare</a:t>
            </a:r>
            <a:endParaRPr lang="en-US" altLang="en-GB">
              <a:solidFill>
                <a:schemeClr val="tx1"/>
              </a:solidFill>
            </a:endParaRPr>
          </a:p>
          <a:p>
            <a:pPr marL="0" lvl="0" indent="0" algn="l" rtl="0">
              <a:spcBef>
                <a:spcPts val="0"/>
              </a:spcBef>
              <a:spcAft>
                <a:spcPts val="0"/>
              </a:spcAft>
              <a:buNone/>
            </a:pPr>
            <a:r>
              <a:rPr lang="en-US" altLang="en-GB">
                <a:solidFill>
                  <a:schemeClr val="tx1"/>
                </a:solidFill>
              </a:rPr>
              <a:t> your own bicycle</a:t>
            </a:r>
            <a:endParaRPr lang="en-US" altLang="en-GB">
              <a:solidFill>
                <a:schemeClr val="tx1"/>
              </a:solidFill>
            </a:endParaRPr>
          </a:p>
          <a:p>
            <a:pPr marL="0" lvl="0" indent="0" algn="l" rtl="0">
              <a:spcBef>
                <a:spcPts val="0"/>
              </a:spcBef>
              <a:spcAft>
                <a:spcPts val="0"/>
              </a:spcAft>
              <a:buNone/>
            </a:pPr>
            <a:r>
              <a:rPr lang="en-US" altLang="en-GB">
                <a:solidFill>
                  <a:schemeClr val="tx1"/>
                </a:solidFill>
              </a:rPr>
              <a:t>, we provide well-equipped bicyle</a:t>
            </a:r>
            <a:endParaRPr lang="en-US" altLang="en-GB">
              <a:solidFill>
                <a:schemeClr val="tx1"/>
              </a:solidFill>
            </a:endParaRPr>
          </a:p>
          <a:p>
            <a:pPr marL="0" lvl="0" indent="0" algn="l" rtl="0">
              <a:spcBef>
                <a:spcPts val="0"/>
              </a:spcBef>
              <a:spcAft>
                <a:spcPts val="0"/>
              </a:spcAft>
              <a:buNone/>
            </a:pPr>
            <a:r>
              <a:rPr lang="en-US" altLang="en-GB">
                <a:solidFill>
                  <a:schemeClr val="tx1"/>
                </a:solidFill>
              </a:rPr>
              <a:t> without extra fee.</a:t>
            </a:r>
            <a:endParaRPr lang="en-US" altLang="en-GB">
              <a:solidFill>
                <a:schemeClr val="tx1"/>
              </a:solidFill>
            </a:endParaRPr>
          </a:p>
        </p:txBody>
      </p:sp>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p>
            <a:r>
              <a:rPr lang="en-US"/>
              <a:t>What can we get after complete challenge?</a:t>
            </a:r>
            <a:endParaRPr lang="en-US"/>
          </a:p>
        </p:txBody>
      </p:sp>
      <p:sp>
        <p:nvSpPr>
          <p:cNvPr id="3" name="Text Placeholder 2"/>
          <p:cNvSpPr/>
          <p:nvPr>
            <p:ph type="body" idx="1"/>
          </p:nvPr>
        </p:nvSpPr>
        <p:spPr>
          <a:xfrm>
            <a:off x="168275" y="1537970"/>
            <a:ext cx="3378200" cy="3413760"/>
          </a:xfrm>
        </p:spPr>
        <p:txBody>
          <a:bodyPr/>
          <a:p>
            <a:r>
              <a:rPr lang="en-US"/>
              <a:t>You will wear unique and comfortable GMBA jersey.  </a:t>
            </a:r>
            <a:endParaRPr lang="en-US"/>
          </a:p>
          <a:p>
            <a:r>
              <a:rPr lang="en-US"/>
              <a:t>During the trip, your friends can go to Giant travel Agency website to track you and cheer up for you!</a:t>
            </a:r>
            <a:endParaRPr lang="en-US"/>
          </a:p>
          <a:p>
            <a:r>
              <a:rPr lang="en-US"/>
              <a:t>You will get a </a:t>
            </a:r>
            <a:r>
              <a:rPr lang="en-US">
                <a:solidFill>
                  <a:srgbClr val="FF0000"/>
                </a:solidFill>
              </a:rPr>
              <a:t>completion certificate </a:t>
            </a:r>
            <a:r>
              <a:rPr lang="en-US"/>
              <a:t>to prove you have completed the challenge </a:t>
            </a:r>
            <a:endParaRPr lang="en-US"/>
          </a:p>
        </p:txBody>
      </p:sp>
      <p:sp>
        <p:nvSpPr>
          <p:cNvPr id="4" name="Text Placeholder 3"/>
          <p:cNvSpPr/>
          <p:nvPr>
            <p:ph type="body" idx="2"/>
          </p:nvPr>
        </p:nvSpPr>
        <p:spPr>
          <a:xfrm>
            <a:off x="3391553" y="1537988"/>
            <a:ext cx="3378300" cy="2724300"/>
          </a:xfrm>
        </p:spPr>
        <p:txBody>
          <a:bodyPr/>
          <a:p>
            <a:r>
              <a:rPr lang="en-US"/>
              <a:t>Giant travel agency will help us taking </a:t>
            </a:r>
            <a:r>
              <a:rPr lang="en-US">
                <a:solidFill>
                  <a:srgbClr val="FF0000"/>
                </a:solidFill>
              </a:rPr>
              <a:t>photos</a:t>
            </a:r>
            <a:r>
              <a:rPr lang="en-US"/>
              <a:t> during the trip and make the </a:t>
            </a:r>
            <a:r>
              <a:rPr lang="en-US">
                <a:solidFill>
                  <a:srgbClr val="FF0000"/>
                </a:solidFill>
              </a:rPr>
              <a:t>video</a:t>
            </a:r>
            <a:r>
              <a:rPr lang="en-US"/>
              <a:t>.</a:t>
            </a:r>
            <a:r>
              <a:rPr lang="en-US">
                <a:solidFill>
                  <a:srgbClr val="FF0000"/>
                </a:solidFill>
              </a:rPr>
              <a:t> Memory</a:t>
            </a:r>
            <a:r>
              <a:rPr lang="en-US"/>
              <a:t> is the best gift!</a:t>
            </a:r>
            <a:endParaRPr lang="en-US"/>
          </a:p>
          <a:p>
            <a:r>
              <a:rPr lang="en-US"/>
              <a:t>A memory and experience for the whole life, you only live once, </a:t>
            </a:r>
            <a:r>
              <a:rPr lang="en-US">
                <a:solidFill>
                  <a:srgbClr val="FF0000"/>
                </a:solidFill>
              </a:rPr>
              <a:t>go adventure</a:t>
            </a:r>
            <a:r>
              <a:rPr lang="en-US"/>
              <a:t>!</a:t>
            </a:r>
            <a:endParaRPr lang="en-US"/>
          </a:p>
        </p:txBody>
      </p:sp>
      <p:sp>
        <p:nvSpPr>
          <p:cNvPr id="5" name="Slide Number Placeholder 4"/>
          <p:cNvSpPr>
            <a:spLocks noGrp="1"/>
          </p:cNvSpPr>
          <p:nvPr>
            <p:ph type="sldNum" idx="12"/>
          </p:nvPr>
        </p:nvSpPr>
        <p:spPr/>
        <p:txBody>
          <a:bodyPr/>
          <a:p>
            <a:pPr marL="0" lvl="0" indent="0" algn="r" rtl="0">
              <a:spcBef>
                <a:spcPts val="0"/>
              </a:spcBef>
              <a:spcAft>
                <a:spcPts val="0"/>
              </a:spcAft>
              <a:buNone/>
            </a:pPr>
            <a:fld id="{00000000-1234-1234-1234-123412341234}" type="slidenum">
              <a:rPr lang="en-GB"/>
            </a:fld>
            <a:endParaRPr lang="en-GB"/>
          </a:p>
        </p:txBody>
      </p:sp>
      <p:pic>
        <p:nvPicPr>
          <p:cNvPr id="6" name="Picture 5"/>
          <p:cNvPicPr>
            <a:picLocks noChangeAspect="1"/>
          </p:cNvPicPr>
          <p:nvPr/>
        </p:nvPicPr>
        <p:blipFill>
          <a:blip r:embed="rId1"/>
          <a:stretch>
            <a:fillRect/>
          </a:stretch>
        </p:blipFill>
        <p:spPr>
          <a:xfrm>
            <a:off x="6463665" y="1596390"/>
            <a:ext cx="2626360" cy="1313815"/>
          </a:xfrm>
          <a:prstGeom prst="rect">
            <a:avLst/>
          </a:prstGeom>
        </p:spPr>
      </p:pic>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p>
            <a:r>
              <a:rPr lang="en-US"/>
              <a:t>Price</a:t>
            </a:r>
            <a:endParaRPr lang="en-US"/>
          </a:p>
        </p:txBody>
      </p:sp>
      <p:sp>
        <p:nvSpPr>
          <p:cNvPr id="3" name="Text Placeholder 2"/>
          <p:cNvSpPr/>
          <p:nvPr>
            <p:ph type="body" idx="1"/>
          </p:nvPr>
        </p:nvSpPr>
        <p:spPr/>
        <p:txBody>
          <a:bodyPr/>
          <a:p>
            <a:r>
              <a:rPr lang="en-US"/>
              <a:t>9days</a:t>
            </a:r>
            <a:endParaRPr lang="en-US"/>
          </a:p>
          <a:p>
            <a:r>
              <a:rPr lang="en-US"/>
              <a:t>32000NTD per person</a:t>
            </a:r>
            <a:endParaRPr lang="en-US"/>
          </a:p>
          <a:p>
            <a:r>
              <a:rPr lang="en-US"/>
              <a:t>including:</a:t>
            </a:r>
            <a:endParaRPr lang="en-US"/>
          </a:p>
          <a:p>
            <a:pPr marL="101600" indent="0">
              <a:buNone/>
            </a:pPr>
            <a:r>
              <a:rPr lang="en-US"/>
              <a:t>hotel , food, bicycle, support van,  leading cycling escort, technician, insurance,1 jersey,supplyment,etc..</a:t>
            </a:r>
            <a:endParaRPr lang="en-US"/>
          </a:p>
          <a:p>
            <a:pPr marL="101600" indent="0">
              <a:buNone/>
            </a:pPr>
            <a:endParaRPr lang="en-US"/>
          </a:p>
        </p:txBody>
      </p:sp>
      <p:sp>
        <p:nvSpPr>
          <p:cNvPr id="4" name="Text Placeholder 3"/>
          <p:cNvSpPr/>
          <p:nvPr>
            <p:ph type="body" idx="2"/>
          </p:nvPr>
        </p:nvSpPr>
        <p:spPr/>
        <p:txBody>
          <a:bodyPr/>
          <a:p>
            <a:r>
              <a:rPr lang="en-US"/>
              <a:t>All you need is your own cloth!</a:t>
            </a:r>
            <a:endParaRPr lang="en-US"/>
          </a:p>
          <a:p>
            <a:r>
              <a:rPr lang="en-US"/>
              <a:t>The price is not cheap but</a:t>
            </a:r>
            <a:endParaRPr lang="en-US"/>
          </a:p>
          <a:p>
            <a:pPr marL="101600" indent="0">
              <a:buNone/>
            </a:pPr>
            <a:r>
              <a:rPr lang="en-US"/>
              <a:t>      reasonable and worthy!</a:t>
            </a:r>
            <a:endParaRPr lang="en-US"/>
          </a:p>
          <a:p>
            <a:r>
              <a:rPr lang="en-US"/>
              <a:t>An unforgettable and meaningful experience is priceless!</a:t>
            </a:r>
            <a:endParaRPr lang="en-US"/>
          </a:p>
          <a:p>
            <a:r>
              <a:rPr lang="en-US"/>
              <a:t>Safety is priority !</a:t>
            </a:r>
            <a:endParaRPr lang="en-US"/>
          </a:p>
          <a:p>
            <a:pPr marL="101600" indent="0">
              <a:buNone/>
            </a:pPr>
            <a:endParaRPr lang="en-US"/>
          </a:p>
          <a:p>
            <a:pPr marL="101600" indent="0">
              <a:buNone/>
            </a:pPr>
            <a:endParaRPr lang="en-US"/>
          </a:p>
        </p:txBody>
      </p:sp>
      <p:sp>
        <p:nvSpPr>
          <p:cNvPr id="5" name="Slide Number Placeholder 4"/>
          <p:cNvSpPr>
            <a:spLocks noGrp="1"/>
          </p:cNvSpPr>
          <p:nvPr>
            <p:ph type="sldNum" idx="12"/>
          </p:nvPr>
        </p:nvSpPr>
        <p:spPr/>
        <p:txBody>
          <a:bodyPr/>
          <a:p>
            <a:pPr marL="0" lvl="0" indent="0" algn="r" rtl="0">
              <a:spcBef>
                <a:spcPts val="0"/>
              </a:spcBef>
              <a:spcAft>
                <a:spcPts val="0"/>
              </a:spcAft>
              <a:buNone/>
            </a:pPr>
            <a:fld id="{00000000-1234-1234-1234-123412341234}" type="slidenum">
              <a:rPr lang="en-GB"/>
            </a:fld>
            <a:endParaRPr lang="en-GB"/>
          </a:p>
        </p:txBody>
      </p:sp>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p>
            <a:r>
              <a:rPr lang="en-US"/>
              <a:t>Q&amp;A</a:t>
            </a:r>
            <a:endParaRPr lang="en-US"/>
          </a:p>
        </p:txBody>
      </p:sp>
      <p:sp>
        <p:nvSpPr>
          <p:cNvPr id="3" name="Text Placeholder 2"/>
          <p:cNvSpPr/>
          <p:nvPr>
            <p:ph type="body" idx="1"/>
          </p:nvPr>
        </p:nvSpPr>
        <p:spPr/>
        <p:txBody>
          <a:bodyPr/>
          <a:p>
            <a:pPr marL="101600" indent="0">
              <a:buNone/>
            </a:pPr>
            <a:r>
              <a:rPr lang="en-US">
                <a:solidFill>
                  <a:srgbClr val="FF0000"/>
                </a:solidFill>
              </a:rPr>
              <a:t>Q: I don't do exercise frequently, I am not sure whether I can make it?</a:t>
            </a:r>
            <a:endParaRPr lang="en-US">
              <a:solidFill>
                <a:srgbClr val="FF0000"/>
              </a:solidFill>
            </a:endParaRPr>
          </a:p>
          <a:p>
            <a:pPr marL="101600" indent="0">
              <a:buNone/>
            </a:pPr>
            <a:endParaRPr lang="en-US">
              <a:solidFill>
                <a:srgbClr val="FF0000"/>
              </a:solidFill>
            </a:endParaRPr>
          </a:p>
          <a:p>
            <a:pPr marL="101600" indent="0">
              <a:buNone/>
            </a:pPr>
            <a:r>
              <a:rPr lang="en-US">
                <a:solidFill>
                  <a:schemeClr val="tx1"/>
                </a:solidFill>
              </a:rPr>
              <a:t>We will organize some practices 8weeks before, everyone can join freely. </a:t>
            </a:r>
            <a:endParaRPr lang="en-US">
              <a:solidFill>
                <a:schemeClr val="tx1"/>
              </a:solidFill>
            </a:endParaRPr>
          </a:p>
          <a:p>
            <a:pPr marL="101600" indent="0">
              <a:buNone/>
            </a:pPr>
            <a:endParaRPr lang="en-US">
              <a:solidFill>
                <a:schemeClr val="tx1"/>
              </a:solidFill>
            </a:endParaRPr>
          </a:p>
          <a:p>
            <a:pPr marL="101600" indent="0">
              <a:buNone/>
            </a:pPr>
            <a:endParaRPr lang="en-US"/>
          </a:p>
        </p:txBody>
      </p:sp>
      <p:sp>
        <p:nvSpPr>
          <p:cNvPr id="4" name="Text Placeholder 3"/>
          <p:cNvSpPr/>
          <p:nvPr>
            <p:ph type="body" idx="2"/>
          </p:nvPr>
        </p:nvSpPr>
        <p:spPr/>
        <p:txBody>
          <a:bodyPr/>
          <a:p>
            <a:pPr marL="101600" indent="0">
              <a:buNone/>
            </a:pPr>
            <a:r>
              <a:rPr lang="en-US">
                <a:solidFill>
                  <a:srgbClr val="FF0000"/>
                </a:solidFill>
                <a:sym typeface="+mn-ea"/>
              </a:rPr>
              <a:t>Q: If I feel too tired to contiune riding, what help will I get?</a:t>
            </a:r>
            <a:endParaRPr lang="en-US">
              <a:solidFill>
                <a:srgbClr val="FF0000"/>
              </a:solidFill>
              <a:sym typeface="+mn-ea"/>
            </a:endParaRPr>
          </a:p>
          <a:p>
            <a:endParaRPr lang="en-US">
              <a:solidFill>
                <a:srgbClr val="FF0000"/>
              </a:solidFill>
              <a:sym typeface="+mn-ea"/>
            </a:endParaRPr>
          </a:p>
          <a:p>
            <a:pPr marL="101600" indent="0">
              <a:buNone/>
            </a:pPr>
            <a:r>
              <a:rPr lang="en-US"/>
              <a:t>we have 2 support van, if you are physically tired , you can get onboard to rest. </a:t>
            </a:r>
            <a:endParaRPr lang="en-US"/>
          </a:p>
        </p:txBody>
      </p:sp>
      <p:sp>
        <p:nvSpPr>
          <p:cNvPr id="5" name="Slide Number Placeholder 4"/>
          <p:cNvSpPr>
            <a:spLocks noGrp="1"/>
          </p:cNvSpPr>
          <p:nvPr>
            <p:ph type="sldNum" idx="12"/>
          </p:nvPr>
        </p:nvSpPr>
        <p:spPr/>
        <p:txBody>
          <a:bodyPr/>
          <a:p>
            <a:pPr marL="0" lvl="0" indent="0" algn="r" rtl="0">
              <a:spcBef>
                <a:spcPts val="0"/>
              </a:spcBef>
              <a:spcAft>
                <a:spcPts val="0"/>
              </a:spcAft>
              <a:buNone/>
            </a:pPr>
            <a:fld id="{00000000-1234-1234-1234-123412341234}" type="slidenum">
              <a:rPr lang="en-GB"/>
            </a:fld>
            <a:endParaRPr lang="en-GB"/>
          </a:p>
        </p:txBody>
      </p:sp>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p>
            <a:r>
              <a:rPr lang="en-US"/>
              <a:t>Q&amp;A</a:t>
            </a:r>
            <a:endParaRPr lang="en-US"/>
          </a:p>
        </p:txBody>
      </p:sp>
      <p:sp>
        <p:nvSpPr>
          <p:cNvPr id="3" name="Text Placeholder 2"/>
          <p:cNvSpPr/>
          <p:nvPr>
            <p:ph type="body" idx="1"/>
          </p:nvPr>
        </p:nvSpPr>
        <p:spPr>
          <a:xfrm>
            <a:off x="814275" y="1394478"/>
            <a:ext cx="3378300" cy="2724300"/>
          </a:xfrm>
        </p:spPr>
        <p:txBody>
          <a:bodyPr/>
          <a:p>
            <a:pPr marL="101600" indent="0">
              <a:buNone/>
            </a:pPr>
            <a:r>
              <a:rPr lang="en-US">
                <a:solidFill>
                  <a:srgbClr val="FF0000"/>
                </a:solidFill>
              </a:rPr>
              <a:t>Q: The package price is expensive for me..</a:t>
            </a:r>
            <a:endParaRPr lang="en-US">
              <a:solidFill>
                <a:srgbClr val="FF0000"/>
              </a:solidFill>
            </a:endParaRPr>
          </a:p>
          <a:p>
            <a:pPr marL="101600" indent="0">
              <a:buNone/>
            </a:pPr>
            <a:endParaRPr lang="en-US">
              <a:solidFill>
                <a:srgbClr val="FF0000"/>
              </a:solidFill>
            </a:endParaRPr>
          </a:p>
          <a:p>
            <a:pPr marL="101600" indent="0">
              <a:buNone/>
            </a:pPr>
            <a:r>
              <a:rPr lang="en-US"/>
              <a:t>We are very happy to tell that the price we get from Giant travel agency is special offer only for GMBA. More people join, more discount we can get. We will also try to get installment if it is needed.</a:t>
            </a:r>
            <a:endParaRPr lang="en-US"/>
          </a:p>
        </p:txBody>
      </p:sp>
      <p:sp>
        <p:nvSpPr>
          <p:cNvPr id="4" name="Text Placeholder 3"/>
          <p:cNvSpPr/>
          <p:nvPr>
            <p:ph type="body" idx="2"/>
          </p:nvPr>
        </p:nvSpPr>
        <p:spPr>
          <a:xfrm>
            <a:off x="4396123" y="1394478"/>
            <a:ext cx="3378300" cy="2724300"/>
          </a:xfrm>
        </p:spPr>
        <p:txBody>
          <a:bodyPr/>
          <a:p>
            <a:pPr marL="101600" indent="0">
              <a:buNone/>
            </a:pPr>
            <a:r>
              <a:rPr lang="en-US">
                <a:solidFill>
                  <a:srgbClr val="FF0000"/>
                </a:solidFill>
                <a:sym typeface="+mn-ea"/>
              </a:rPr>
              <a:t>Q: I am not sure whether I am available that days..</a:t>
            </a:r>
            <a:endParaRPr lang="en-US">
              <a:solidFill>
                <a:srgbClr val="FF0000"/>
              </a:solidFill>
              <a:sym typeface="+mn-ea"/>
            </a:endParaRPr>
          </a:p>
          <a:p>
            <a:endParaRPr lang="en-US">
              <a:solidFill>
                <a:srgbClr val="FF0000"/>
              </a:solidFill>
              <a:sym typeface="+mn-ea"/>
            </a:endParaRPr>
          </a:p>
          <a:p>
            <a:pPr marL="101600" indent="0">
              <a:buNone/>
            </a:pPr>
            <a:r>
              <a:rPr lang="en-US"/>
              <a:t>We are still recruiting people and we won't charge any deposit so far. Even after payment, you can still get refund based on contract. EX.Cancel 45days before departure,only charge 5% payment. </a:t>
            </a:r>
            <a:endParaRPr lang="en-US"/>
          </a:p>
        </p:txBody>
      </p:sp>
      <p:sp>
        <p:nvSpPr>
          <p:cNvPr id="5" name="Slide Number Placeholder 4"/>
          <p:cNvSpPr>
            <a:spLocks noGrp="1"/>
          </p:cNvSpPr>
          <p:nvPr>
            <p:ph type="sldNum" idx="12"/>
          </p:nvPr>
        </p:nvSpPr>
        <p:spPr/>
        <p:txBody>
          <a:bodyPr/>
          <a:p>
            <a:pPr marL="0" lvl="0" indent="0" algn="r" rtl="0">
              <a:spcBef>
                <a:spcPts val="0"/>
              </a:spcBef>
              <a:spcAft>
                <a:spcPts val="0"/>
              </a:spcAft>
              <a:buNone/>
            </a:pPr>
            <a:fld id="{00000000-1234-1234-1234-123412341234}" type="slidenum">
              <a:rPr lang="en-GB"/>
            </a:fld>
            <a:endParaRPr lang="en-GB"/>
          </a:p>
        </p:txBody>
      </p:sp>
    </p:spTree>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p>
            <a:r>
              <a:rPr lang="en-US"/>
              <a:t>Q&amp;A</a:t>
            </a:r>
            <a:endParaRPr lang="en-US"/>
          </a:p>
        </p:txBody>
      </p:sp>
      <p:sp>
        <p:nvSpPr>
          <p:cNvPr id="3" name="Text Placeholder 2"/>
          <p:cNvSpPr/>
          <p:nvPr>
            <p:ph type="body" idx="1"/>
          </p:nvPr>
        </p:nvSpPr>
        <p:spPr>
          <a:xfrm>
            <a:off x="814070" y="1394460"/>
            <a:ext cx="3378200" cy="3629025"/>
          </a:xfrm>
        </p:spPr>
        <p:txBody>
          <a:bodyPr/>
          <a:p>
            <a:pPr marL="101600" indent="0">
              <a:buNone/>
            </a:pPr>
            <a:r>
              <a:rPr lang="en-US">
                <a:solidFill>
                  <a:srgbClr val="FF0000"/>
                </a:solidFill>
              </a:rPr>
              <a:t>Q: If the weather is rainy or encounters typhoon...</a:t>
            </a:r>
            <a:endParaRPr lang="en-US">
              <a:solidFill>
                <a:srgbClr val="FF0000"/>
              </a:solidFill>
            </a:endParaRPr>
          </a:p>
          <a:p>
            <a:pPr marL="101600" indent="0">
              <a:buNone/>
            </a:pPr>
            <a:r>
              <a:rPr lang="en-US"/>
              <a:t>We provide rainy coat for everybody, and our professional guide will make dicision depends on weather condition. If encounters typhoon, Giant will ensure our safety and bus transportation.</a:t>
            </a:r>
            <a:endParaRPr lang="en-US"/>
          </a:p>
        </p:txBody>
      </p:sp>
      <p:sp>
        <p:nvSpPr>
          <p:cNvPr id="5" name="Slide Number Placeholder 4"/>
          <p:cNvSpPr>
            <a:spLocks noGrp="1"/>
          </p:cNvSpPr>
          <p:nvPr>
            <p:ph type="sldNum" idx="12"/>
          </p:nvPr>
        </p:nvSpPr>
        <p:spPr/>
        <p:txBody>
          <a:bodyPr/>
          <a:p>
            <a:pPr marL="0" lvl="0" indent="0" algn="r" rtl="0">
              <a:spcBef>
                <a:spcPts val="0"/>
              </a:spcBef>
              <a:spcAft>
                <a:spcPts val="0"/>
              </a:spcAft>
              <a:buNone/>
            </a:pPr>
            <a:fld id="{00000000-1234-1234-1234-123412341234}" type="slidenum">
              <a:rPr lang="en-GB"/>
            </a:fld>
            <a:endParaRPr lang="en-GB"/>
          </a:p>
        </p:txBody>
      </p:sp>
      <p:sp>
        <p:nvSpPr>
          <p:cNvPr id="4" name="Text Placeholder 2"/>
          <p:cNvSpPr/>
          <p:nvPr/>
        </p:nvSpPr>
        <p:spPr>
          <a:xfrm>
            <a:off x="4744085" y="1306195"/>
            <a:ext cx="3378200" cy="3629025"/>
          </a:xfrm>
          <a:prstGeom prst="rect">
            <a:avLst/>
          </a:prstGeom>
          <a:noFill/>
          <a:ln>
            <a:noFill/>
          </a:ln>
        </p:spPr>
        <p:txBody>
          <a:bodyPr wrap="square" lIns="91425" tIns="91425" rIns="91425" bIns="91425" anchor="t" anchorCtr="0"/>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1pPr>
            <a:lvl2pPr marL="914400" marR="0" lvl="1" indent="-355600" algn="l" rtl="0">
              <a:lnSpc>
                <a:spcPct val="100000"/>
              </a:lnSpc>
              <a:spcBef>
                <a:spcPts val="1000"/>
              </a:spcBef>
              <a:spcAft>
                <a:spcPts val="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2pPr>
            <a:lvl3pPr marL="1371600" marR="0" lvl="2" indent="-355600" algn="l" rtl="0">
              <a:lnSpc>
                <a:spcPct val="100000"/>
              </a:lnSpc>
              <a:spcBef>
                <a:spcPts val="1000"/>
              </a:spcBef>
              <a:spcAft>
                <a:spcPts val="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3pPr>
            <a:lvl4pPr marL="1828800" marR="0" lvl="3" indent="-355600" algn="l" rtl="0">
              <a:lnSpc>
                <a:spcPct val="100000"/>
              </a:lnSpc>
              <a:spcBef>
                <a:spcPts val="1000"/>
              </a:spcBef>
              <a:spcAft>
                <a:spcPts val="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4pPr>
            <a:lvl5pPr marL="2286000" marR="0" lvl="4" indent="-355600" algn="l" rtl="0">
              <a:lnSpc>
                <a:spcPct val="100000"/>
              </a:lnSpc>
              <a:spcBef>
                <a:spcPts val="1000"/>
              </a:spcBef>
              <a:spcAft>
                <a:spcPts val="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5pPr>
            <a:lvl6pPr marL="2743200" marR="0" lvl="5" indent="-355600" algn="l" rtl="0">
              <a:lnSpc>
                <a:spcPct val="100000"/>
              </a:lnSpc>
              <a:spcBef>
                <a:spcPts val="1000"/>
              </a:spcBef>
              <a:spcAft>
                <a:spcPts val="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6pPr>
            <a:lvl7pPr marL="3200400" marR="0" lvl="6" indent="-355600" algn="l" rtl="0">
              <a:lnSpc>
                <a:spcPct val="100000"/>
              </a:lnSpc>
              <a:spcBef>
                <a:spcPts val="1000"/>
              </a:spcBef>
              <a:spcAft>
                <a:spcPts val="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7pPr>
            <a:lvl8pPr marL="3657600" marR="0" lvl="7" indent="-355600" algn="l" rtl="0">
              <a:lnSpc>
                <a:spcPct val="100000"/>
              </a:lnSpc>
              <a:spcBef>
                <a:spcPts val="1000"/>
              </a:spcBef>
              <a:spcAft>
                <a:spcPts val="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8pPr>
            <a:lvl9pPr marL="4114800" marR="0" lvl="8" indent="-355600" algn="l" rtl="0">
              <a:lnSpc>
                <a:spcPct val="100000"/>
              </a:lnSpc>
              <a:spcBef>
                <a:spcPts val="1000"/>
              </a:spcBef>
              <a:spcAft>
                <a:spcPts val="100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9pPr>
          </a:lstStyle>
          <a:p>
            <a:pPr marL="101600" indent="0">
              <a:buNone/>
            </a:pPr>
            <a:r>
              <a:rPr lang="en-US">
                <a:solidFill>
                  <a:srgbClr val="FF0000"/>
                </a:solidFill>
              </a:rPr>
              <a:t>Q:When is the dealine for sign up this trip?</a:t>
            </a:r>
            <a:endParaRPr lang="en-US">
              <a:solidFill>
                <a:srgbClr val="FF0000"/>
              </a:solidFill>
            </a:endParaRPr>
          </a:p>
          <a:p>
            <a:pPr marL="101600" indent="0">
              <a:buNone/>
            </a:pPr>
            <a:r>
              <a:rPr lang="en-US"/>
              <a:t>if you are interested in it, we would like to kindly invite you to our line group for further infos first to help us organize this event.The dealine for sign up and payment might be around middle of Dec. to Early Jan.</a:t>
            </a:r>
            <a:endParaRPr lang="en-US"/>
          </a:p>
        </p:txBody>
      </p:sp>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88" name="Shape 188"/>
        <p:cNvGrpSpPr/>
        <p:nvPr/>
      </p:nvGrpSpPr>
      <p:grpSpPr>
        <a:xfrm>
          <a:off x="0" y="0"/>
          <a:ext cx="0" cy="0"/>
          <a:chOff x="0" y="0"/>
          <a:chExt cx="0" cy="0"/>
        </a:xfrm>
      </p:grpSpPr>
      <p:sp>
        <p:nvSpPr>
          <p:cNvPr id="189" name="Google Shape;189;p12"/>
          <p:cNvSpPr txBox="1"/>
          <p:nvPr>
            <p:ph type="title"/>
          </p:nvPr>
        </p:nvSpPr>
        <p:spPr>
          <a:xfrm>
            <a:off x="1173050" y="392575"/>
            <a:ext cx="5258400" cy="766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altLang="en-GB"/>
              <a:t>Why cycling around Taiwan?</a:t>
            </a:r>
            <a:endParaRPr lang="en-US" altLang="en-GB"/>
          </a:p>
        </p:txBody>
      </p:sp>
      <p:sp>
        <p:nvSpPr>
          <p:cNvPr id="192" name="Google Shape;192;p12"/>
          <p:cNvSpPr txBox="1"/>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fld>
            <a:endParaRPr lang="en-GB"/>
          </a:p>
        </p:txBody>
      </p:sp>
      <p:sp>
        <p:nvSpPr>
          <p:cNvPr id="3" name="Text Placeholder 2"/>
          <p:cNvSpPr/>
          <p:nvPr>
            <p:ph type="body" idx="2"/>
          </p:nvPr>
        </p:nvSpPr>
        <p:spPr>
          <a:xfrm>
            <a:off x="814070" y="1703070"/>
            <a:ext cx="3378200" cy="1120140"/>
          </a:xfrm>
        </p:spPr>
        <p:txBody>
          <a:bodyPr/>
          <a:p>
            <a:pPr marL="101600" indent="0">
              <a:buNone/>
            </a:pPr>
            <a:r>
              <a:rPr lang="en-US"/>
              <a:t>You may have been to many cities in Taiwan, but you have never explored this country yet!</a:t>
            </a:r>
            <a:endParaRPr lang="en-US"/>
          </a:p>
        </p:txBody>
      </p:sp>
      <p:sp>
        <p:nvSpPr>
          <p:cNvPr id="4" name="Text Placeholder 2"/>
          <p:cNvSpPr/>
          <p:nvPr/>
        </p:nvSpPr>
        <p:spPr>
          <a:xfrm>
            <a:off x="4826635" y="2599055"/>
            <a:ext cx="4050665" cy="1120140"/>
          </a:xfrm>
          <a:prstGeom prst="rect">
            <a:avLst/>
          </a:prstGeom>
          <a:noFill/>
          <a:ln>
            <a:noFill/>
          </a:ln>
        </p:spPr>
        <p:txBody>
          <a:bodyPr wrap="square" lIns="91425" tIns="91425" rIns="91425" bIns="91425" anchor="t" anchorCtr="0"/>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1pPr>
            <a:lvl2pPr marL="914400" marR="0" lvl="1" indent="-355600" algn="l" rtl="0">
              <a:lnSpc>
                <a:spcPct val="100000"/>
              </a:lnSpc>
              <a:spcBef>
                <a:spcPts val="1000"/>
              </a:spcBef>
              <a:spcAft>
                <a:spcPts val="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2pPr>
            <a:lvl3pPr marL="1371600" marR="0" lvl="2" indent="-355600" algn="l" rtl="0">
              <a:lnSpc>
                <a:spcPct val="100000"/>
              </a:lnSpc>
              <a:spcBef>
                <a:spcPts val="1000"/>
              </a:spcBef>
              <a:spcAft>
                <a:spcPts val="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3pPr>
            <a:lvl4pPr marL="1828800" marR="0" lvl="3" indent="-355600" algn="l" rtl="0">
              <a:lnSpc>
                <a:spcPct val="100000"/>
              </a:lnSpc>
              <a:spcBef>
                <a:spcPts val="1000"/>
              </a:spcBef>
              <a:spcAft>
                <a:spcPts val="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4pPr>
            <a:lvl5pPr marL="2286000" marR="0" lvl="4" indent="-355600" algn="l" rtl="0">
              <a:lnSpc>
                <a:spcPct val="100000"/>
              </a:lnSpc>
              <a:spcBef>
                <a:spcPts val="1000"/>
              </a:spcBef>
              <a:spcAft>
                <a:spcPts val="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5pPr>
            <a:lvl6pPr marL="2743200" marR="0" lvl="5" indent="-355600" algn="l" rtl="0">
              <a:lnSpc>
                <a:spcPct val="100000"/>
              </a:lnSpc>
              <a:spcBef>
                <a:spcPts val="1000"/>
              </a:spcBef>
              <a:spcAft>
                <a:spcPts val="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6pPr>
            <a:lvl7pPr marL="3200400" marR="0" lvl="6" indent="-355600" algn="l" rtl="0">
              <a:lnSpc>
                <a:spcPct val="100000"/>
              </a:lnSpc>
              <a:spcBef>
                <a:spcPts val="1000"/>
              </a:spcBef>
              <a:spcAft>
                <a:spcPts val="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7pPr>
            <a:lvl8pPr marL="3657600" marR="0" lvl="7" indent="-355600" algn="l" rtl="0">
              <a:lnSpc>
                <a:spcPct val="100000"/>
              </a:lnSpc>
              <a:spcBef>
                <a:spcPts val="1000"/>
              </a:spcBef>
              <a:spcAft>
                <a:spcPts val="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8pPr>
            <a:lvl9pPr marL="4114800" marR="0" lvl="8" indent="-355600" algn="l" rtl="0">
              <a:lnSpc>
                <a:spcPct val="100000"/>
              </a:lnSpc>
              <a:spcBef>
                <a:spcPts val="1000"/>
              </a:spcBef>
              <a:spcAft>
                <a:spcPts val="100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9pPr>
          </a:lstStyle>
          <a:p>
            <a:pPr marL="101600" indent="0">
              <a:buNone/>
            </a:pPr>
            <a:r>
              <a:rPr lang="en-US"/>
              <a:t>9 Days cycling, 900km, Challenge!</a:t>
            </a:r>
            <a:endParaRPr lang="en-US"/>
          </a:p>
          <a:p>
            <a:pPr marL="101600" indent="0">
              <a:buNone/>
            </a:pPr>
            <a:r>
              <a:rPr lang="en-US"/>
              <a:t>If you don't do it now, you will never do it in your whole life! </a:t>
            </a:r>
            <a:endParaRPr lang="en-US"/>
          </a:p>
        </p:txBody>
      </p:sp>
      <p:sp>
        <p:nvSpPr>
          <p:cNvPr id="5" name="Text Placeholder 2"/>
          <p:cNvSpPr/>
          <p:nvPr/>
        </p:nvSpPr>
        <p:spPr>
          <a:xfrm>
            <a:off x="201930" y="3367405"/>
            <a:ext cx="4738370" cy="1182370"/>
          </a:xfrm>
          <a:prstGeom prst="rect">
            <a:avLst/>
          </a:prstGeom>
          <a:noFill/>
          <a:ln>
            <a:noFill/>
          </a:ln>
        </p:spPr>
        <p:txBody>
          <a:bodyPr wrap="square" lIns="91425" tIns="91425" rIns="91425" bIns="91425" anchor="t" anchorCtr="0"/>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1pPr>
            <a:lvl2pPr marL="914400" marR="0" lvl="1" indent="-355600" algn="l" rtl="0">
              <a:lnSpc>
                <a:spcPct val="100000"/>
              </a:lnSpc>
              <a:spcBef>
                <a:spcPts val="1000"/>
              </a:spcBef>
              <a:spcAft>
                <a:spcPts val="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2pPr>
            <a:lvl3pPr marL="1371600" marR="0" lvl="2" indent="-355600" algn="l" rtl="0">
              <a:lnSpc>
                <a:spcPct val="100000"/>
              </a:lnSpc>
              <a:spcBef>
                <a:spcPts val="1000"/>
              </a:spcBef>
              <a:spcAft>
                <a:spcPts val="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3pPr>
            <a:lvl4pPr marL="1828800" marR="0" lvl="3" indent="-355600" algn="l" rtl="0">
              <a:lnSpc>
                <a:spcPct val="100000"/>
              </a:lnSpc>
              <a:spcBef>
                <a:spcPts val="1000"/>
              </a:spcBef>
              <a:spcAft>
                <a:spcPts val="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4pPr>
            <a:lvl5pPr marL="2286000" marR="0" lvl="4" indent="-355600" algn="l" rtl="0">
              <a:lnSpc>
                <a:spcPct val="100000"/>
              </a:lnSpc>
              <a:spcBef>
                <a:spcPts val="1000"/>
              </a:spcBef>
              <a:spcAft>
                <a:spcPts val="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5pPr>
            <a:lvl6pPr marL="2743200" marR="0" lvl="5" indent="-355600" algn="l" rtl="0">
              <a:lnSpc>
                <a:spcPct val="100000"/>
              </a:lnSpc>
              <a:spcBef>
                <a:spcPts val="1000"/>
              </a:spcBef>
              <a:spcAft>
                <a:spcPts val="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6pPr>
            <a:lvl7pPr marL="3200400" marR="0" lvl="6" indent="-355600" algn="l" rtl="0">
              <a:lnSpc>
                <a:spcPct val="100000"/>
              </a:lnSpc>
              <a:spcBef>
                <a:spcPts val="1000"/>
              </a:spcBef>
              <a:spcAft>
                <a:spcPts val="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7pPr>
            <a:lvl8pPr marL="3657600" marR="0" lvl="7" indent="-355600" algn="l" rtl="0">
              <a:lnSpc>
                <a:spcPct val="100000"/>
              </a:lnSpc>
              <a:spcBef>
                <a:spcPts val="1000"/>
              </a:spcBef>
              <a:spcAft>
                <a:spcPts val="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8pPr>
            <a:lvl9pPr marL="4114800" marR="0" lvl="8" indent="-355600" algn="l" rtl="0">
              <a:lnSpc>
                <a:spcPct val="100000"/>
              </a:lnSpc>
              <a:spcBef>
                <a:spcPts val="1000"/>
              </a:spcBef>
              <a:spcAft>
                <a:spcPts val="1000"/>
              </a:spcAft>
              <a:buClr>
                <a:srgbClr val="C7D3E6"/>
              </a:buClr>
              <a:buSzPts val="2000"/>
              <a:buFont typeface="Roboto Condensed Light" panose="02000000000000000000"/>
              <a:buChar char="▻"/>
              <a:defRPr sz="20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9pPr>
          </a:lstStyle>
          <a:p>
            <a:pPr marL="101600" indent="0">
              <a:buNone/>
            </a:pPr>
            <a:r>
              <a:rPr lang="en-US"/>
              <a:t>Having an unforgettable and meaningful experience with your friends to make your GMBA journey special!</a:t>
            </a:r>
            <a:endParaRPr lang="en-US"/>
          </a:p>
        </p:txBody>
      </p:sp>
      <p:pic>
        <p:nvPicPr>
          <p:cNvPr id="7" name="Picture 6" descr="download (1)"/>
          <p:cNvPicPr>
            <a:picLocks noChangeAspect="1"/>
          </p:cNvPicPr>
          <p:nvPr/>
        </p:nvPicPr>
        <p:blipFill>
          <a:blip r:embed="rId1"/>
          <a:stretch>
            <a:fillRect/>
          </a:stretch>
        </p:blipFill>
        <p:spPr>
          <a:xfrm>
            <a:off x="7421245" y="100965"/>
            <a:ext cx="1563370" cy="1303020"/>
          </a:xfrm>
          <a:prstGeom prst="rect">
            <a:avLst/>
          </a:prstGeom>
        </p:spPr>
      </p:pic>
      <p:pic>
        <p:nvPicPr>
          <p:cNvPr id="8" name="Picture 7" descr="eyzzhkrjwluvrdob"/>
          <p:cNvPicPr>
            <a:picLocks noChangeAspect="1"/>
          </p:cNvPicPr>
          <p:nvPr/>
        </p:nvPicPr>
        <p:blipFill>
          <a:blip r:embed="rId2"/>
          <a:stretch>
            <a:fillRect/>
          </a:stretch>
        </p:blipFill>
        <p:spPr>
          <a:xfrm>
            <a:off x="-5715" y="-24130"/>
            <a:ext cx="1153795" cy="1153795"/>
          </a:xfrm>
          <a:prstGeom prst="rect">
            <a:avLst/>
          </a:prstGeom>
        </p:spPr>
      </p:pic>
    </p:spTree>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Text Placeholder 5"/>
          <p:cNvSpPr/>
          <p:nvPr>
            <p:ph type="body" idx="1"/>
          </p:nvPr>
        </p:nvSpPr>
        <p:spPr/>
        <p:txBody>
          <a:bodyPr/>
          <a:p>
            <a:r>
              <a:rPr lang="en-US"/>
              <a:t>Contact person: Ester Li , laptop12366@gmail.com</a:t>
            </a:r>
            <a:endParaRPr lang="en-US"/>
          </a:p>
        </p:txBody>
      </p:sp>
      <p:sp>
        <p:nvSpPr>
          <p:cNvPr id="5" name="Slide Number Placeholder 4"/>
          <p:cNvSpPr>
            <a:spLocks noGrp="1"/>
          </p:cNvSpPr>
          <p:nvPr>
            <p:ph type="sldNum" idx="12"/>
          </p:nvPr>
        </p:nvSpPr>
        <p:spPr/>
        <p:txBody>
          <a:bodyPr/>
          <a:p>
            <a:pPr marL="0" lvl="0" indent="0" algn="r" rtl="0">
              <a:spcBef>
                <a:spcPts val="0"/>
              </a:spcBef>
              <a:spcAft>
                <a:spcPts val="0"/>
              </a:spcAft>
              <a:buNone/>
            </a:pPr>
            <a:fld id="{00000000-1234-1234-1234-123412341234}" type="slidenum">
              <a:rPr lang="en-GB"/>
            </a:fld>
            <a:endParaRPr lang="en-GB"/>
          </a:p>
        </p:txBody>
      </p:sp>
      <p:pic>
        <p:nvPicPr>
          <p:cNvPr id="7" name="Picture 6" descr="social"/>
          <p:cNvPicPr>
            <a:picLocks noChangeAspect="1"/>
          </p:cNvPicPr>
          <p:nvPr/>
        </p:nvPicPr>
        <p:blipFill>
          <a:blip r:embed="rId1"/>
          <a:stretch>
            <a:fillRect/>
          </a:stretch>
        </p:blipFill>
        <p:spPr>
          <a:xfrm>
            <a:off x="1118235" y="550545"/>
            <a:ext cx="7459345" cy="3898265"/>
          </a:xfrm>
          <a:prstGeom prst="rect">
            <a:avLst/>
          </a:prstGeom>
        </p:spPr>
      </p:pic>
      <p:sp>
        <p:nvSpPr>
          <p:cNvPr id="8" name="Text Box 7"/>
          <p:cNvSpPr txBox="1"/>
          <p:nvPr/>
        </p:nvSpPr>
        <p:spPr>
          <a:xfrm>
            <a:off x="2896870" y="114300"/>
            <a:ext cx="4792345" cy="548640"/>
          </a:xfrm>
          <a:prstGeom prst="rect">
            <a:avLst/>
          </a:prstGeom>
          <a:noFill/>
        </p:spPr>
        <p:txBody>
          <a:bodyPr wrap="square" rtlCol="0">
            <a:spAutoFit/>
          </a:bodyPr>
          <a:p>
            <a:r>
              <a:rPr lang="en-US" sz="3000" b="1"/>
              <a:t>SIGN UP AND JOIN US!</a:t>
            </a:r>
            <a:endParaRPr lang="en-US" sz="3000" b="1"/>
          </a:p>
        </p:txBody>
      </p:sp>
      <p:sp>
        <p:nvSpPr>
          <p:cNvPr id="2" name="Text Placeholder 5"/>
          <p:cNvSpPr/>
          <p:nvPr/>
        </p:nvSpPr>
        <p:spPr>
          <a:xfrm>
            <a:off x="3168575" y="4404725"/>
            <a:ext cx="6004200" cy="315600"/>
          </a:xfrm>
          <a:prstGeom prst="rect">
            <a:avLst/>
          </a:prstGeom>
          <a:noFill/>
          <a:ln>
            <a:noFill/>
          </a:ln>
        </p:spPr>
        <p:txBody>
          <a:bodyPr wrap="square" lIns="91425" tIns="91425" rIns="91425" bIns="91425" anchor="ctr" anchorCtr="0"/>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C7D3E6"/>
              </a:buClr>
              <a:buSzPts val="1300"/>
              <a:buFont typeface="Roboto Condensed Light" panose="02000000000000000000"/>
              <a:buNone/>
              <a:defRPr sz="13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1pPr>
            <a:lvl2pPr marL="914400" marR="0" lvl="1" indent="-381000" algn="l" rtl="0">
              <a:lnSpc>
                <a:spcPct val="100000"/>
              </a:lnSpc>
              <a:spcBef>
                <a:spcPts val="1000"/>
              </a:spcBef>
              <a:spcAft>
                <a:spcPts val="0"/>
              </a:spcAft>
              <a:buClr>
                <a:srgbClr val="C7D3E6"/>
              </a:buClr>
              <a:buSzPts val="2400"/>
              <a:buFont typeface="Roboto Condensed Light" panose="02000000000000000000"/>
              <a:buChar char="▻"/>
              <a:defRPr sz="24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2pPr>
            <a:lvl3pPr marL="1371600" marR="0" lvl="2" indent="-381000" algn="l" rtl="0">
              <a:lnSpc>
                <a:spcPct val="100000"/>
              </a:lnSpc>
              <a:spcBef>
                <a:spcPts val="1000"/>
              </a:spcBef>
              <a:spcAft>
                <a:spcPts val="0"/>
              </a:spcAft>
              <a:buClr>
                <a:srgbClr val="C7D3E6"/>
              </a:buClr>
              <a:buSzPts val="2400"/>
              <a:buFont typeface="Roboto Condensed Light" panose="02000000000000000000"/>
              <a:buChar char="▻"/>
              <a:defRPr sz="24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3pPr>
            <a:lvl4pPr marL="1828800" marR="0" lvl="3" indent="-381000" algn="l" rtl="0">
              <a:lnSpc>
                <a:spcPct val="100000"/>
              </a:lnSpc>
              <a:spcBef>
                <a:spcPts val="1000"/>
              </a:spcBef>
              <a:spcAft>
                <a:spcPts val="0"/>
              </a:spcAft>
              <a:buClr>
                <a:srgbClr val="C7D3E6"/>
              </a:buClr>
              <a:buSzPts val="2400"/>
              <a:buFont typeface="Roboto Condensed Light" panose="02000000000000000000"/>
              <a:buChar char="▻"/>
              <a:defRPr sz="24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4pPr>
            <a:lvl5pPr marL="2286000" marR="0" lvl="4" indent="-381000" algn="l" rtl="0">
              <a:lnSpc>
                <a:spcPct val="100000"/>
              </a:lnSpc>
              <a:spcBef>
                <a:spcPts val="1000"/>
              </a:spcBef>
              <a:spcAft>
                <a:spcPts val="0"/>
              </a:spcAft>
              <a:buClr>
                <a:srgbClr val="C7D3E6"/>
              </a:buClr>
              <a:buSzPts val="2400"/>
              <a:buFont typeface="Roboto Condensed Light" panose="02000000000000000000"/>
              <a:buChar char="▻"/>
              <a:defRPr sz="24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5pPr>
            <a:lvl6pPr marL="2743200" marR="0" lvl="5" indent="-381000" algn="l" rtl="0">
              <a:lnSpc>
                <a:spcPct val="100000"/>
              </a:lnSpc>
              <a:spcBef>
                <a:spcPts val="1000"/>
              </a:spcBef>
              <a:spcAft>
                <a:spcPts val="0"/>
              </a:spcAft>
              <a:buClr>
                <a:srgbClr val="C7D3E6"/>
              </a:buClr>
              <a:buSzPts val="2400"/>
              <a:buFont typeface="Roboto Condensed Light" panose="02000000000000000000"/>
              <a:buChar char="▻"/>
              <a:defRPr sz="24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6pPr>
            <a:lvl7pPr marL="3200400" marR="0" lvl="6" indent="-381000" algn="l" rtl="0">
              <a:lnSpc>
                <a:spcPct val="100000"/>
              </a:lnSpc>
              <a:spcBef>
                <a:spcPts val="1000"/>
              </a:spcBef>
              <a:spcAft>
                <a:spcPts val="0"/>
              </a:spcAft>
              <a:buClr>
                <a:srgbClr val="C7D3E6"/>
              </a:buClr>
              <a:buSzPts val="2400"/>
              <a:buFont typeface="Roboto Condensed Light" panose="02000000000000000000"/>
              <a:buChar char="▻"/>
              <a:defRPr sz="24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7pPr>
            <a:lvl8pPr marL="3657600" marR="0" lvl="7" indent="-381000" algn="l" rtl="0">
              <a:lnSpc>
                <a:spcPct val="100000"/>
              </a:lnSpc>
              <a:spcBef>
                <a:spcPts val="1000"/>
              </a:spcBef>
              <a:spcAft>
                <a:spcPts val="0"/>
              </a:spcAft>
              <a:buClr>
                <a:srgbClr val="C7D3E6"/>
              </a:buClr>
              <a:buSzPts val="2400"/>
              <a:buFont typeface="Roboto Condensed Light" panose="02000000000000000000"/>
              <a:buChar char="▻"/>
              <a:defRPr sz="24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8pPr>
            <a:lvl9pPr marL="4114800" marR="0" lvl="8" indent="-381000" algn="l" rtl="0">
              <a:lnSpc>
                <a:spcPct val="100000"/>
              </a:lnSpc>
              <a:spcBef>
                <a:spcPts val="1000"/>
              </a:spcBef>
              <a:spcAft>
                <a:spcPts val="1000"/>
              </a:spcAft>
              <a:buClr>
                <a:srgbClr val="C7D3E6"/>
              </a:buClr>
              <a:buSzPts val="2400"/>
              <a:buFont typeface="Roboto Condensed Light" panose="02000000000000000000"/>
              <a:buChar char="▻"/>
              <a:defRPr sz="2400" b="0" i="0" u="none" strike="noStrike" cap="none">
                <a:solidFill>
                  <a:srgbClr val="263248"/>
                </a:solidFill>
                <a:latin typeface="Roboto Condensed Light" panose="02000000000000000000"/>
                <a:ea typeface="Roboto Condensed Light" panose="02000000000000000000"/>
                <a:cs typeface="Roboto Condensed Light" panose="02000000000000000000"/>
                <a:sym typeface="Roboto Condensed Light" panose="02000000000000000000"/>
              </a:defRPr>
            </a:lvl9pPr>
          </a:lstStyle>
          <a:p>
            <a:r>
              <a:rPr lang="en-US"/>
              <a:t>If you are interested in this crazy adventure,please contact us for further info</a:t>
            </a:r>
            <a:endParaRPr lang="en-US"/>
          </a:p>
        </p:txBody>
      </p:sp>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212" name="Shape 212"/>
        <p:cNvGrpSpPr/>
        <p:nvPr/>
      </p:nvGrpSpPr>
      <p:grpSpPr>
        <a:xfrm>
          <a:off x="0" y="0"/>
          <a:ext cx="0" cy="0"/>
          <a:chOff x="0" y="0"/>
          <a:chExt cx="0" cy="0"/>
        </a:xfrm>
      </p:grpSpPr>
      <p:sp>
        <p:nvSpPr>
          <p:cNvPr id="213" name="Google Shape;213;p13"/>
          <p:cNvSpPr txBox="1"/>
          <p:nvPr>
            <p:ph type="ctrTitle" idx="4294967295"/>
          </p:nvPr>
        </p:nvSpPr>
        <p:spPr>
          <a:xfrm>
            <a:off x="-199390" y="3387090"/>
            <a:ext cx="10067925" cy="146494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800">
                <a:solidFill>
                  <a:srgbClr val="FF9800"/>
                </a:solidFill>
              </a:rPr>
              <a:t>The scenery during the trip...</a:t>
            </a:r>
            <a:endParaRPr lang="en-US" sz="4800">
              <a:solidFill>
                <a:srgbClr val="FF9800"/>
              </a:solidFill>
            </a:endParaRPr>
          </a:p>
        </p:txBody>
      </p:sp>
      <p:sp>
        <p:nvSpPr>
          <p:cNvPr id="216" name="Google Shape;216;p13"/>
          <p:cNvSpPr txBox="1"/>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fld>
            <a:endParaRPr lang="en-GB"/>
          </a:p>
        </p:txBody>
      </p:sp>
      <p:pic>
        <p:nvPicPr>
          <p:cNvPr id="5" name="Picture 4" descr="英文版首頁_-02"/>
          <p:cNvPicPr>
            <a:picLocks noChangeAspect="1"/>
          </p:cNvPicPr>
          <p:nvPr/>
        </p:nvPicPr>
        <p:blipFill>
          <a:blip r:embed="rId1"/>
          <a:stretch>
            <a:fillRect/>
          </a:stretch>
        </p:blipFill>
        <p:spPr>
          <a:xfrm>
            <a:off x="2212975" y="217170"/>
            <a:ext cx="5405120" cy="3558540"/>
          </a:xfrm>
          <a:prstGeom prst="rect">
            <a:avLst/>
          </a:prstGeom>
        </p:spPr>
      </p:pic>
      <p:pic>
        <p:nvPicPr>
          <p:cNvPr id="3" name="Picture 2" descr="eyzzhkrjwluvrdob"/>
          <p:cNvPicPr>
            <a:picLocks noChangeAspect="1"/>
          </p:cNvPicPr>
          <p:nvPr/>
        </p:nvPicPr>
        <p:blipFill>
          <a:blip r:embed="rId2"/>
          <a:stretch>
            <a:fillRect/>
          </a:stretch>
        </p:blipFill>
        <p:spPr>
          <a:xfrm>
            <a:off x="-5715" y="-24130"/>
            <a:ext cx="1153795" cy="1153795"/>
          </a:xfrm>
          <a:prstGeom prst="rect">
            <a:avLst/>
          </a:prstGeom>
        </p:spPr>
      </p:pic>
      <p:pic>
        <p:nvPicPr>
          <p:cNvPr id="7" name="Picture 6" descr="download (1)"/>
          <p:cNvPicPr>
            <a:picLocks noChangeAspect="1"/>
          </p:cNvPicPr>
          <p:nvPr/>
        </p:nvPicPr>
        <p:blipFill>
          <a:blip r:embed="rId3"/>
          <a:stretch>
            <a:fillRect/>
          </a:stretch>
        </p:blipFill>
        <p:spPr>
          <a:xfrm>
            <a:off x="7708265" y="1905"/>
            <a:ext cx="1423670" cy="1186815"/>
          </a:xfrm>
          <a:prstGeom prst="rect">
            <a:avLst/>
          </a:prstGeom>
        </p:spPr>
      </p:pic>
    </p:spTree>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a:spLocks noGrp="1"/>
          </p:cNvSpPr>
          <p:nvPr>
            <p:ph type="sldNum" idx="12"/>
          </p:nvPr>
        </p:nvSpPr>
        <p:spPr/>
        <p:txBody>
          <a:bodyPr/>
          <a:p>
            <a:pPr marL="0" lvl="0" indent="0" algn="r" rtl="0">
              <a:spcBef>
                <a:spcPts val="0"/>
              </a:spcBef>
              <a:spcAft>
                <a:spcPts val="0"/>
              </a:spcAft>
              <a:buNone/>
            </a:pPr>
            <a:fld id="{00000000-1234-1234-1234-123412341234}" type="slidenum">
              <a:rPr lang="en-GB"/>
            </a:fld>
            <a:endParaRPr lang="en-GB"/>
          </a:p>
        </p:txBody>
      </p:sp>
      <p:pic>
        <p:nvPicPr>
          <p:cNvPr id="4" name="Picture 3" descr="cycling-around-taiwan"/>
          <p:cNvPicPr>
            <a:picLocks noChangeAspect="1"/>
          </p:cNvPicPr>
          <p:nvPr/>
        </p:nvPicPr>
        <p:blipFill>
          <a:blip r:embed="rId1"/>
          <a:stretch>
            <a:fillRect/>
          </a:stretch>
        </p:blipFill>
        <p:spPr>
          <a:xfrm>
            <a:off x="181610" y="2917190"/>
            <a:ext cx="2381250" cy="1997075"/>
          </a:xfrm>
          <a:prstGeom prst="rect">
            <a:avLst/>
          </a:prstGeom>
        </p:spPr>
      </p:pic>
      <p:pic>
        <p:nvPicPr>
          <p:cNvPr id="6" name="Picture 5" descr="images (6)"/>
          <p:cNvPicPr>
            <a:picLocks noChangeAspect="1"/>
          </p:cNvPicPr>
          <p:nvPr/>
        </p:nvPicPr>
        <p:blipFill>
          <a:blip r:embed="rId2"/>
          <a:stretch>
            <a:fillRect/>
          </a:stretch>
        </p:blipFill>
        <p:spPr>
          <a:xfrm>
            <a:off x="6036945" y="2653665"/>
            <a:ext cx="3030220" cy="1697355"/>
          </a:xfrm>
          <a:prstGeom prst="rect">
            <a:avLst/>
          </a:prstGeom>
        </p:spPr>
      </p:pic>
      <p:pic>
        <p:nvPicPr>
          <p:cNvPr id="8" name="Picture 7" descr="極點慢旅02"/>
          <p:cNvPicPr>
            <a:picLocks noChangeAspect="1"/>
          </p:cNvPicPr>
          <p:nvPr/>
        </p:nvPicPr>
        <p:blipFill>
          <a:blip r:embed="rId3"/>
          <a:stretch>
            <a:fillRect/>
          </a:stretch>
        </p:blipFill>
        <p:spPr>
          <a:xfrm>
            <a:off x="193040" y="693420"/>
            <a:ext cx="3121025" cy="2081530"/>
          </a:xfrm>
          <a:prstGeom prst="rect">
            <a:avLst/>
          </a:prstGeom>
        </p:spPr>
      </p:pic>
      <p:pic>
        <p:nvPicPr>
          <p:cNvPr id="9" name="Picture 8" descr="purchase-reauisition-5b27782178d6b"/>
          <p:cNvPicPr>
            <a:picLocks noChangeAspect="1"/>
          </p:cNvPicPr>
          <p:nvPr/>
        </p:nvPicPr>
        <p:blipFill>
          <a:blip r:embed="rId4"/>
          <a:stretch>
            <a:fillRect/>
          </a:stretch>
        </p:blipFill>
        <p:spPr>
          <a:xfrm>
            <a:off x="2730500" y="2917190"/>
            <a:ext cx="3161030" cy="1997075"/>
          </a:xfrm>
          <a:prstGeom prst="rect">
            <a:avLst/>
          </a:prstGeom>
        </p:spPr>
      </p:pic>
      <p:pic>
        <p:nvPicPr>
          <p:cNvPr id="10" name="Picture 9" descr="d1036084"/>
          <p:cNvPicPr>
            <a:picLocks noChangeAspect="1"/>
          </p:cNvPicPr>
          <p:nvPr/>
        </p:nvPicPr>
        <p:blipFill>
          <a:blip r:embed="rId5"/>
          <a:stretch>
            <a:fillRect/>
          </a:stretch>
        </p:blipFill>
        <p:spPr>
          <a:xfrm>
            <a:off x="6035040" y="692785"/>
            <a:ext cx="2986405" cy="1786890"/>
          </a:xfrm>
          <a:prstGeom prst="rect">
            <a:avLst/>
          </a:prstGeom>
        </p:spPr>
      </p:pic>
      <p:pic>
        <p:nvPicPr>
          <p:cNvPr id="11" name="Picture 10" descr="DSC_8980 copy"/>
          <p:cNvPicPr>
            <a:picLocks noChangeAspect="1"/>
          </p:cNvPicPr>
          <p:nvPr/>
        </p:nvPicPr>
        <p:blipFill>
          <a:blip r:embed="rId6"/>
          <a:stretch>
            <a:fillRect/>
          </a:stretch>
        </p:blipFill>
        <p:spPr>
          <a:xfrm>
            <a:off x="3495040" y="693420"/>
            <a:ext cx="2395855" cy="2080895"/>
          </a:xfrm>
          <a:prstGeom prst="rect">
            <a:avLst/>
          </a:prstGeom>
        </p:spPr>
      </p:pic>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220" name="Shape 220"/>
        <p:cNvGrpSpPr/>
        <p:nvPr/>
      </p:nvGrpSpPr>
      <p:grpSpPr>
        <a:xfrm>
          <a:off x="0" y="0"/>
          <a:ext cx="0" cy="0"/>
          <a:chOff x="0" y="0"/>
          <a:chExt cx="0" cy="0"/>
        </a:xfrm>
      </p:grpSpPr>
      <p:sp>
        <p:nvSpPr>
          <p:cNvPr id="221" name="Google Shape;221;p14"/>
          <p:cNvSpPr txBox="1"/>
          <p:nvPr>
            <p:ph type="ctrTitle"/>
          </p:nvPr>
        </p:nvSpPr>
        <p:spPr>
          <a:xfrm>
            <a:off x="463525" y="2871148"/>
            <a:ext cx="40944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altLang="en-GB"/>
              <a:t>Cycling route </a:t>
            </a:r>
            <a:endParaRPr lang="en-US" altLang="en-GB"/>
          </a:p>
        </p:txBody>
      </p:sp>
      <p:sp>
        <p:nvSpPr>
          <p:cNvPr id="222" name="Google Shape;222;p14"/>
          <p:cNvSpPr txBox="1"/>
          <p:nvPr>
            <p:ph type="subTitle" idx="1"/>
          </p:nvPr>
        </p:nvSpPr>
        <p:spPr>
          <a:xfrm>
            <a:off x="463525" y="3975449"/>
            <a:ext cx="4094400" cy="784800"/>
          </a:xfrm>
          <a:prstGeom prst="rect">
            <a:avLst/>
          </a:prstGeom>
        </p:spPr>
        <p:txBody>
          <a:bodyPr spcFirstLastPara="1" wrap="square" lIns="91425" tIns="91425" rIns="91425" bIns="91425" anchor="t" anchorCtr="0">
            <a:noAutofit/>
          </a:bodyPr>
          <a:lstStyle/>
          <a:p>
            <a:pPr marL="0" lvl="0" indent="0" algn="l" rtl="0">
              <a:spcBef>
                <a:spcPts val="0"/>
              </a:spcBef>
              <a:spcAft>
                <a:spcPts val="1000"/>
              </a:spcAft>
              <a:buNone/>
            </a:pPr>
            <a:r>
              <a:rPr lang="en-US" altLang="en-GB"/>
              <a:t>Rock your life </a:t>
            </a:r>
            <a:endParaRPr lang="en-US" altLang="en-GB"/>
          </a:p>
        </p:txBody>
      </p:sp>
      <p:sp>
        <p:nvSpPr>
          <p:cNvPr id="223" name="Google Shape;223;p14"/>
          <p:cNvSpPr txBox="1"/>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fld>
            <a:endParaRPr lang="en-GB"/>
          </a:p>
        </p:txBody>
      </p:sp>
      <p:sp>
        <p:nvSpPr>
          <p:cNvPr id="224" name="Google Shape;224;p14"/>
          <p:cNvSpPr txBox="1"/>
          <p:nvPr/>
        </p:nvSpPr>
        <p:spPr>
          <a:xfrm>
            <a:off x="463525" y="0"/>
            <a:ext cx="2181600" cy="3136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GB" sz="12000" b="1">
                <a:solidFill>
                  <a:srgbClr val="3F5378"/>
                </a:solidFill>
                <a:latin typeface="Roboto Condensed" panose="02000000000000000000"/>
                <a:ea typeface="Roboto Condensed" panose="02000000000000000000"/>
                <a:cs typeface="Roboto Condensed" panose="02000000000000000000"/>
                <a:sym typeface="Roboto Condensed" panose="02000000000000000000"/>
              </a:rPr>
              <a:t>1</a:t>
            </a:r>
            <a:endParaRPr sz="3000" b="1">
              <a:solidFill>
                <a:srgbClr val="3F5378"/>
              </a:solidFill>
              <a:latin typeface="Roboto Condensed" panose="02000000000000000000"/>
              <a:ea typeface="Roboto Condensed" panose="02000000000000000000"/>
              <a:cs typeface="Roboto Condensed" panose="02000000000000000000"/>
              <a:sym typeface="Roboto Condensed" panose="02000000000000000000"/>
            </a:endParaRPr>
          </a:p>
        </p:txBody>
      </p:sp>
      <p:pic>
        <p:nvPicPr>
          <p:cNvPr id="3" name="Picture 2" descr="eyzzhkrjwluvrdob"/>
          <p:cNvPicPr>
            <a:picLocks noChangeAspect="1"/>
          </p:cNvPicPr>
          <p:nvPr/>
        </p:nvPicPr>
        <p:blipFill>
          <a:blip r:embed="rId1"/>
          <a:stretch>
            <a:fillRect/>
          </a:stretch>
        </p:blipFill>
        <p:spPr>
          <a:xfrm>
            <a:off x="-5715" y="-24130"/>
            <a:ext cx="1153795" cy="1153795"/>
          </a:xfrm>
          <a:prstGeom prst="rect">
            <a:avLst/>
          </a:prstGeom>
        </p:spPr>
      </p:pic>
      <p:pic>
        <p:nvPicPr>
          <p:cNvPr id="7" name="Picture 6" descr="download (1)"/>
          <p:cNvPicPr>
            <a:picLocks noChangeAspect="1"/>
          </p:cNvPicPr>
          <p:nvPr/>
        </p:nvPicPr>
        <p:blipFill>
          <a:blip r:embed="rId2"/>
          <a:stretch>
            <a:fillRect/>
          </a:stretch>
        </p:blipFill>
        <p:spPr>
          <a:xfrm>
            <a:off x="7564755" y="-42545"/>
            <a:ext cx="1563370" cy="1303020"/>
          </a:xfrm>
          <a:prstGeom prst="rect">
            <a:avLst/>
          </a:prstGeom>
        </p:spPr>
      </p:pic>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228" name="Shape 228"/>
        <p:cNvGrpSpPr/>
        <p:nvPr/>
      </p:nvGrpSpPr>
      <p:grpSpPr>
        <a:xfrm>
          <a:off x="0" y="0"/>
          <a:ext cx="0" cy="0"/>
          <a:chOff x="0" y="0"/>
          <a:chExt cx="0" cy="0"/>
        </a:xfrm>
      </p:grpSpPr>
      <p:sp>
        <p:nvSpPr>
          <p:cNvPr id="229" name="Google Shape;229;p15"/>
          <p:cNvSpPr txBox="1"/>
          <p:nvPr>
            <p:ph type="body" idx="1"/>
          </p:nvPr>
        </p:nvSpPr>
        <p:spPr>
          <a:xfrm>
            <a:off x="754380" y="1056005"/>
            <a:ext cx="6640830" cy="2745105"/>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US" altLang="en-GB" sz="2400"/>
              <a:t>Date : Mar 30-April7,2019</a:t>
            </a:r>
            <a:endParaRPr lang="en-US" altLang="en-GB" sz="2400"/>
          </a:p>
          <a:p>
            <a:pPr marL="0" lvl="0" indent="0" algn="l" rtl="0">
              <a:spcBef>
                <a:spcPts val="600"/>
              </a:spcBef>
              <a:spcAft>
                <a:spcPts val="0"/>
              </a:spcAft>
              <a:buNone/>
            </a:pPr>
            <a:r>
              <a:rPr lang="en-US" altLang="en-GB" sz="2400"/>
              <a:t>Days: 9 days</a:t>
            </a:r>
            <a:endParaRPr lang="en-US" altLang="en-GB" sz="2400"/>
          </a:p>
          <a:p>
            <a:pPr marL="0" lvl="0" indent="0" algn="l" rtl="0">
              <a:spcBef>
                <a:spcPts val="600"/>
              </a:spcBef>
              <a:spcAft>
                <a:spcPts val="0"/>
              </a:spcAft>
              <a:buNone/>
            </a:pPr>
            <a:r>
              <a:rPr lang="en-US" altLang="en-GB" sz="2400"/>
              <a:t>(only need to ask 3days leave)</a:t>
            </a:r>
            <a:endParaRPr lang="en-US" altLang="en-GB" sz="2400"/>
          </a:p>
          <a:p>
            <a:pPr marL="0" lvl="0" indent="0" algn="l" rtl="0">
              <a:spcBef>
                <a:spcPts val="600"/>
              </a:spcBef>
              <a:spcAft>
                <a:spcPts val="0"/>
              </a:spcAft>
              <a:buNone/>
            </a:pPr>
            <a:r>
              <a:rPr lang="en-US" altLang="en-GB" sz="2400"/>
              <a:t>April1-5 is NTU  spring break, if you are student, you won't miss any class</a:t>
            </a:r>
            <a:endParaRPr lang="en-US" altLang="en-GB" sz="2400"/>
          </a:p>
          <a:p>
            <a:pPr marL="0" lvl="0" indent="0" algn="l" rtl="0">
              <a:spcBef>
                <a:spcPts val="600"/>
              </a:spcBef>
              <a:spcAft>
                <a:spcPts val="0"/>
              </a:spcAft>
              <a:buNone/>
            </a:pPr>
            <a:r>
              <a:rPr lang="en-US" altLang="en-GB" sz="2400"/>
              <a:t>Distance:910 kms</a:t>
            </a:r>
            <a:endParaRPr lang="en-US" altLang="en-GB" sz="2400"/>
          </a:p>
          <a:p>
            <a:pPr marL="0" lvl="0" indent="0" algn="l" rtl="0">
              <a:spcBef>
                <a:spcPts val="600"/>
              </a:spcBef>
              <a:spcAft>
                <a:spcPts val="0"/>
              </a:spcAft>
              <a:buNone/>
            </a:pPr>
            <a:r>
              <a:rPr lang="en-US" altLang="en-GB" sz="2400"/>
              <a:t>Departure: Taipei</a:t>
            </a:r>
            <a:endParaRPr lang="en-US" altLang="en-GB" sz="2400"/>
          </a:p>
        </p:txBody>
      </p:sp>
      <p:sp>
        <p:nvSpPr>
          <p:cNvPr id="230" name="Google Shape;230;p15"/>
          <p:cNvSpPr txBox="1"/>
          <p:nvPr>
            <p:ph type="sldNum" idx="4294967295"/>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fld>
            <a:endParaRPr lang="en-GB"/>
          </a:p>
        </p:txBody>
      </p:sp>
      <p:sp>
        <p:nvSpPr>
          <p:cNvPr id="231" name="Google Shape;231;p15"/>
          <p:cNvSpPr txBox="1"/>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fld>
            <a:endParaRPr lang="en-GB"/>
          </a:p>
        </p:txBody>
      </p:sp>
      <p:pic>
        <p:nvPicPr>
          <p:cNvPr id="3" name="Picture 2" descr="eyzzhkrjwluvrdob"/>
          <p:cNvPicPr>
            <a:picLocks noChangeAspect="1"/>
          </p:cNvPicPr>
          <p:nvPr/>
        </p:nvPicPr>
        <p:blipFill>
          <a:blip r:embed="rId1"/>
          <a:stretch>
            <a:fillRect/>
          </a:stretch>
        </p:blipFill>
        <p:spPr>
          <a:xfrm>
            <a:off x="-5715" y="-24130"/>
            <a:ext cx="1153795" cy="1153795"/>
          </a:xfrm>
          <a:prstGeom prst="rect">
            <a:avLst/>
          </a:prstGeom>
        </p:spPr>
      </p:pic>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355" name="Shape 355"/>
        <p:cNvGrpSpPr/>
        <p:nvPr/>
      </p:nvGrpSpPr>
      <p:grpSpPr>
        <a:xfrm>
          <a:off x="0" y="0"/>
          <a:ext cx="0" cy="0"/>
          <a:chOff x="0" y="0"/>
          <a:chExt cx="0" cy="0"/>
        </a:xfrm>
      </p:grpSpPr>
      <p:sp>
        <p:nvSpPr>
          <p:cNvPr id="357" name="Google Shape;357;p24"/>
          <p:cNvSpPr txBox="1"/>
          <p:nvPr>
            <p:ph type="title" idx="4294967295"/>
          </p:nvPr>
        </p:nvSpPr>
        <p:spPr>
          <a:xfrm>
            <a:off x="206375" y="111125"/>
            <a:ext cx="1374775" cy="47688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bg1"/>
                </a:solidFill>
              </a:rPr>
              <a:t>Routes</a:t>
            </a:r>
            <a:endParaRPr lang="en-US" sz="2400">
              <a:solidFill>
                <a:schemeClr val="bg1"/>
              </a:solidFill>
            </a:endParaRPr>
          </a:p>
        </p:txBody>
      </p:sp>
      <p:pic>
        <p:nvPicPr>
          <p:cNvPr id="1" name="Picture 0" descr="808_7945fa7459cf7393aff31742be40b8f0202cb962ac59075b964b07152d234b70"/>
          <p:cNvPicPr>
            <a:picLocks noChangeAspect="1"/>
          </p:cNvPicPr>
          <p:nvPr/>
        </p:nvPicPr>
        <p:blipFill>
          <a:blip r:embed="rId1"/>
          <a:stretch>
            <a:fillRect/>
          </a:stretch>
        </p:blipFill>
        <p:spPr>
          <a:xfrm>
            <a:off x="2099310" y="-5080"/>
            <a:ext cx="6033770" cy="5153660"/>
          </a:xfrm>
          <a:prstGeom prst="rect">
            <a:avLst/>
          </a:prstGeom>
        </p:spPr>
      </p:pic>
      <p:sp>
        <p:nvSpPr>
          <p:cNvPr id="564" name="Google Shape;564;p37"/>
          <p:cNvSpPr/>
          <p:nvPr/>
        </p:nvSpPr>
        <p:spPr>
          <a:xfrm>
            <a:off x="6363335" y="434340"/>
            <a:ext cx="187325" cy="246380"/>
          </a:xfrm>
          <a:custGeom>
            <a:avLst/>
            <a:gdLst/>
            <a:ahLst/>
            <a:cxnLst/>
            <a:rect l="l" t="t" r="r" b="b"/>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ln>
            <a:headEnd type="none" w="sm" len="sm"/>
            <a:tailEnd type="none" w="sm" len="sm"/>
          </a:ln>
        </p:spPr>
        <p:style>
          <a:lnRef idx="2">
            <a:schemeClr val="accent6">
              <a:shade val="50000"/>
            </a:schemeClr>
          </a:lnRef>
          <a:fillRef idx="1">
            <a:schemeClr val="accent6"/>
          </a:fillRef>
          <a:effectRef idx="0">
            <a:schemeClr val="accent6"/>
          </a:effectRef>
          <a:fontRef idx="minor">
            <a:schemeClr val="lt1"/>
          </a:fontRef>
        </p:style>
        <p:txBody>
          <a:bodyPr spcFirstLastPara="1" wrap="square" lIns="91425" tIns="91425" rIns="91425" bIns="91425" anchor="ctr" anchorCtr="0">
            <a:noAutofit/>
          </a:bodyPr>
          <a:p>
            <a:pPr marL="0" lvl="0" indent="0" algn="l" rtl="0">
              <a:spcBef>
                <a:spcPts val="0"/>
              </a:spcBef>
              <a:spcAft>
                <a:spcPts val="0"/>
              </a:spcAft>
              <a:buNone/>
            </a:pPr>
          </a:p>
        </p:txBody>
      </p:sp>
      <p:sp>
        <p:nvSpPr>
          <p:cNvPr id="2" name="Text Box 1"/>
          <p:cNvSpPr txBox="1"/>
          <p:nvPr/>
        </p:nvSpPr>
        <p:spPr>
          <a:xfrm>
            <a:off x="6095365" y="111125"/>
            <a:ext cx="826135" cy="304800"/>
          </a:xfrm>
          <a:prstGeom prst="rect">
            <a:avLst/>
          </a:prstGeom>
          <a:noFill/>
        </p:spPr>
        <p:txBody>
          <a:bodyPr wrap="square" rtlCol="0">
            <a:spAutoFit/>
          </a:bodyPr>
          <a:p>
            <a:r>
              <a:rPr lang="en-US" b="1"/>
              <a:t>Taipei</a:t>
            </a:r>
            <a:endParaRPr lang="en-US" b="1"/>
          </a:p>
        </p:txBody>
      </p:sp>
      <p:sp>
        <p:nvSpPr>
          <p:cNvPr id="3" name="Text Box 2"/>
          <p:cNvSpPr txBox="1"/>
          <p:nvPr/>
        </p:nvSpPr>
        <p:spPr>
          <a:xfrm>
            <a:off x="4609465" y="1131570"/>
            <a:ext cx="1013460" cy="304800"/>
          </a:xfrm>
          <a:prstGeom prst="rect">
            <a:avLst/>
          </a:prstGeom>
          <a:noFill/>
        </p:spPr>
        <p:txBody>
          <a:bodyPr wrap="square" rtlCol="0">
            <a:spAutoFit/>
          </a:bodyPr>
          <a:p>
            <a:r>
              <a:rPr lang="en-US" b="1"/>
              <a:t>Hsinchu</a:t>
            </a:r>
            <a:endParaRPr lang="en-US" b="1"/>
          </a:p>
        </p:txBody>
      </p:sp>
      <p:sp>
        <p:nvSpPr>
          <p:cNvPr id="4" name="Text Box 3"/>
          <p:cNvSpPr txBox="1"/>
          <p:nvPr/>
        </p:nvSpPr>
        <p:spPr>
          <a:xfrm>
            <a:off x="3419475" y="1457960"/>
            <a:ext cx="1013460" cy="304800"/>
          </a:xfrm>
          <a:prstGeom prst="rect">
            <a:avLst/>
          </a:prstGeom>
          <a:noFill/>
        </p:spPr>
        <p:txBody>
          <a:bodyPr wrap="square" rtlCol="0">
            <a:spAutoFit/>
          </a:bodyPr>
          <a:p>
            <a:r>
              <a:rPr lang="en-US" b="1"/>
              <a:t>Lukang</a:t>
            </a:r>
            <a:endParaRPr lang="en-US" b="1"/>
          </a:p>
        </p:txBody>
      </p:sp>
      <p:sp>
        <p:nvSpPr>
          <p:cNvPr id="5" name="Text Box 4"/>
          <p:cNvSpPr txBox="1"/>
          <p:nvPr/>
        </p:nvSpPr>
        <p:spPr>
          <a:xfrm>
            <a:off x="5479415" y="736600"/>
            <a:ext cx="789305" cy="518160"/>
          </a:xfrm>
          <a:prstGeom prst="rect">
            <a:avLst/>
          </a:prstGeom>
          <a:noFill/>
        </p:spPr>
        <p:txBody>
          <a:bodyPr wrap="square" rtlCol="0">
            <a:spAutoFit/>
          </a:bodyPr>
          <a:p>
            <a:r>
              <a:rPr lang="en-US" b="1"/>
              <a:t>day1:</a:t>
            </a:r>
            <a:endParaRPr lang="en-US" b="1"/>
          </a:p>
          <a:p>
            <a:r>
              <a:rPr lang="en-US" b="1"/>
              <a:t>90km</a:t>
            </a:r>
            <a:endParaRPr lang="en-US" b="1"/>
          </a:p>
        </p:txBody>
      </p:sp>
      <p:sp>
        <p:nvSpPr>
          <p:cNvPr id="6" name="Text Box 5"/>
          <p:cNvSpPr txBox="1"/>
          <p:nvPr/>
        </p:nvSpPr>
        <p:spPr>
          <a:xfrm>
            <a:off x="3858895" y="1041400"/>
            <a:ext cx="789305" cy="518160"/>
          </a:xfrm>
          <a:prstGeom prst="rect">
            <a:avLst/>
          </a:prstGeom>
          <a:noFill/>
        </p:spPr>
        <p:txBody>
          <a:bodyPr wrap="square" rtlCol="0">
            <a:spAutoFit/>
          </a:bodyPr>
          <a:p>
            <a:r>
              <a:rPr lang="en-US" b="1"/>
              <a:t>day2:</a:t>
            </a:r>
            <a:endParaRPr lang="en-US" b="1"/>
          </a:p>
          <a:p>
            <a:r>
              <a:rPr lang="en-US" b="1"/>
              <a:t>120km</a:t>
            </a:r>
            <a:endParaRPr lang="en-US" b="1"/>
          </a:p>
        </p:txBody>
      </p:sp>
      <p:sp>
        <p:nvSpPr>
          <p:cNvPr id="7" name="Text Box 6"/>
          <p:cNvSpPr txBox="1"/>
          <p:nvPr/>
        </p:nvSpPr>
        <p:spPr>
          <a:xfrm>
            <a:off x="3109595" y="2419350"/>
            <a:ext cx="1013460" cy="304800"/>
          </a:xfrm>
          <a:prstGeom prst="rect">
            <a:avLst/>
          </a:prstGeom>
          <a:noFill/>
        </p:spPr>
        <p:txBody>
          <a:bodyPr wrap="square" rtlCol="0">
            <a:spAutoFit/>
          </a:bodyPr>
          <a:p>
            <a:r>
              <a:rPr lang="en-US" b="1"/>
              <a:t>Chiayi</a:t>
            </a:r>
            <a:endParaRPr lang="en-US" b="1"/>
          </a:p>
        </p:txBody>
      </p:sp>
      <p:sp>
        <p:nvSpPr>
          <p:cNvPr id="8" name="Text Box 7"/>
          <p:cNvSpPr txBox="1"/>
          <p:nvPr/>
        </p:nvSpPr>
        <p:spPr>
          <a:xfrm>
            <a:off x="3604895" y="1951355"/>
            <a:ext cx="789305" cy="518160"/>
          </a:xfrm>
          <a:prstGeom prst="rect">
            <a:avLst/>
          </a:prstGeom>
          <a:noFill/>
        </p:spPr>
        <p:txBody>
          <a:bodyPr wrap="square" rtlCol="0">
            <a:spAutoFit/>
          </a:bodyPr>
          <a:p>
            <a:r>
              <a:rPr lang="en-US" b="1"/>
              <a:t>day3:</a:t>
            </a:r>
            <a:endParaRPr lang="en-US" b="1"/>
          </a:p>
          <a:p>
            <a:r>
              <a:rPr lang="en-US" b="1"/>
              <a:t>83km</a:t>
            </a:r>
            <a:endParaRPr lang="en-US" b="1"/>
          </a:p>
        </p:txBody>
      </p:sp>
      <p:sp>
        <p:nvSpPr>
          <p:cNvPr id="9" name="Text Box 8"/>
          <p:cNvSpPr txBox="1"/>
          <p:nvPr/>
        </p:nvSpPr>
        <p:spPr>
          <a:xfrm>
            <a:off x="2905760" y="3766185"/>
            <a:ext cx="1200785" cy="304800"/>
          </a:xfrm>
          <a:prstGeom prst="rect">
            <a:avLst/>
          </a:prstGeom>
          <a:noFill/>
        </p:spPr>
        <p:txBody>
          <a:bodyPr wrap="square" rtlCol="0">
            <a:spAutoFit/>
          </a:bodyPr>
          <a:p>
            <a:r>
              <a:rPr lang="en-US" b="1"/>
              <a:t>Kaohsiung</a:t>
            </a:r>
            <a:endParaRPr lang="en-US" b="1"/>
          </a:p>
        </p:txBody>
      </p:sp>
      <p:sp>
        <p:nvSpPr>
          <p:cNvPr id="10" name="Text Box 9"/>
          <p:cNvSpPr txBox="1"/>
          <p:nvPr/>
        </p:nvSpPr>
        <p:spPr>
          <a:xfrm>
            <a:off x="3014345" y="3011170"/>
            <a:ext cx="789305" cy="518160"/>
          </a:xfrm>
          <a:prstGeom prst="rect">
            <a:avLst/>
          </a:prstGeom>
          <a:noFill/>
        </p:spPr>
        <p:txBody>
          <a:bodyPr wrap="square" rtlCol="0">
            <a:spAutoFit/>
          </a:bodyPr>
          <a:p>
            <a:r>
              <a:rPr lang="en-US" b="1"/>
              <a:t>day4:</a:t>
            </a:r>
            <a:endParaRPr lang="en-US" b="1"/>
          </a:p>
          <a:p>
            <a:r>
              <a:rPr lang="en-US" b="1"/>
              <a:t>125km</a:t>
            </a:r>
            <a:endParaRPr lang="en-US" b="1"/>
          </a:p>
        </p:txBody>
      </p:sp>
      <p:sp>
        <p:nvSpPr>
          <p:cNvPr id="11" name="Text Box 10"/>
          <p:cNvSpPr txBox="1"/>
          <p:nvPr/>
        </p:nvSpPr>
        <p:spPr>
          <a:xfrm>
            <a:off x="3588385" y="4699000"/>
            <a:ext cx="1200785" cy="304800"/>
          </a:xfrm>
          <a:prstGeom prst="rect">
            <a:avLst/>
          </a:prstGeom>
          <a:noFill/>
        </p:spPr>
        <p:txBody>
          <a:bodyPr wrap="square" rtlCol="0">
            <a:spAutoFit/>
          </a:bodyPr>
          <a:p>
            <a:r>
              <a:rPr lang="en-US" b="1"/>
              <a:t>Checheng</a:t>
            </a:r>
            <a:endParaRPr lang="en-US" b="1"/>
          </a:p>
        </p:txBody>
      </p:sp>
      <p:sp>
        <p:nvSpPr>
          <p:cNvPr id="12" name="Text Box 11"/>
          <p:cNvSpPr txBox="1"/>
          <p:nvPr/>
        </p:nvSpPr>
        <p:spPr>
          <a:xfrm>
            <a:off x="3500120" y="4214495"/>
            <a:ext cx="789305" cy="518160"/>
          </a:xfrm>
          <a:prstGeom prst="rect">
            <a:avLst/>
          </a:prstGeom>
          <a:noFill/>
        </p:spPr>
        <p:txBody>
          <a:bodyPr wrap="square" rtlCol="0">
            <a:spAutoFit/>
          </a:bodyPr>
          <a:p>
            <a:r>
              <a:rPr lang="en-US" b="1"/>
              <a:t>day5:</a:t>
            </a:r>
            <a:endParaRPr lang="en-US" b="1"/>
          </a:p>
          <a:p>
            <a:r>
              <a:rPr lang="en-US" b="1"/>
              <a:t>100km</a:t>
            </a:r>
            <a:endParaRPr lang="en-US" b="1"/>
          </a:p>
        </p:txBody>
      </p:sp>
      <p:sp>
        <p:nvSpPr>
          <p:cNvPr id="13" name="Text Box 12"/>
          <p:cNvSpPr txBox="1"/>
          <p:nvPr/>
        </p:nvSpPr>
        <p:spPr>
          <a:xfrm>
            <a:off x="4618355" y="3253740"/>
            <a:ext cx="1200785" cy="304800"/>
          </a:xfrm>
          <a:prstGeom prst="rect">
            <a:avLst/>
          </a:prstGeom>
          <a:noFill/>
        </p:spPr>
        <p:txBody>
          <a:bodyPr wrap="square" rtlCol="0">
            <a:spAutoFit/>
          </a:bodyPr>
          <a:p>
            <a:r>
              <a:rPr lang="en-US" b="1"/>
              <a:t>Zhiben</a:t>
            </a:r>
            <a:endParaRPr lang="en-US" b="1"/>
          </a:p>
        </p:txBody>
      </p:sp>
      <p:sp>
        <p:nvSpPr>
          <p:cNvPr id="15" name="Text Box 14"/>
          <p:cNvSpPr txBox="1"/>
          <p:nvPr/>
        </p:nvSpPr>
        <p:spPr>
          <a:xfrm>
            <a:off x="5133975" y="3910965"/>
            <a:ext cx="789305" cy="518160"/>
          </a:xfrm>
          <a:prstGeom prst="rect">
            <a:avLst/>
          </a:prstGeom>
          <a:noFill/>
        </p:spPr>
        <p:txBody>
          <a:bodyPr wrap="square" rtlCol="0">
            <a:spAutoFit/>
          </a:bodyPr>
          <a:p>
            <a:r>
              <a:rPr lang="en-US" b="1"/>
              <a:t>day6:</a:t>
            </a:r>
            <a:endParaRPr lang="en-US" b="1"/>
          </a:p>
          <a:p>
            <a:r>
              <a:rPr lang="en-US" b="1"/>
              <a:t>110km</a:t>
            </a:r>
            <a:endParaRPr lang="en-US" b="1"/>
          </a:p>
        </p:txBody>
      </p:sp>
      <p:sp>
        <p:nvSpPr>
          <p:cNvPr id="16" name="Text Box 15"/>
          <p:cNvSpPr txBox="1"/>
          <p:nvPr/>
        </p:nvSpPr>
        <p:spPr>
          <a:xfrm>
            <a:off x="5251450" y="2541270"/>
            <a:ext cx="1200785" cy="304800"/>
          </a:xfrm>
          <a:prstGeom prst="rect">
            <a:avLst/>
          </a:prstGeom>
          <a:noFill/>
        </p:spPr>
        <p:txBody>
          <a:bodyPr wrap="square" rtlCol="0">
            <a:spAutoFit/>
          </a:bodyPr>
          <a:p>
            <a:r>
              <a:rPr lang="en-US" b="1"/>
              <a:t>Ruisui</a:t>
            </a:r>
            <a:endParaRPr lang="en-US" b="1"/>
          </a:p>
        </p:txBody>
      </p:sp>
      <p:sp>
        <p:nvSpPr>
          <p:cNvPr id="17" name="Text Box 16"/>
          <p:cNvSpPr txBox="1"/>
          <p:nvPr/>
        </p:nvSpPr>
        <p:spPr>
          <a:xfrm>
            <a:off x="5978525" y="2818130"/>
            <a:ext cx="789305" cy="518160"/>
          </a:xfrm>
          <a:prstGeom prst="rect">
            <a:avLst/>
          </a:prstGeom>
          <a:noFill/>
        </p:spPr>
        <p:txBody>
          <a:bodyPr wrap="square" rtlCol="0">
            <a:spAutoFit/>
          </a:bodyPr>
          <a:p>
            <a:r>
              <a:rPr lang="en-US" b="1"/>
              <a:t>day7:</a:t>
            </a:r>
            <a:endParaRPr lang="en-US" b="1"/>
          </a:p>
          <a:p>
            <a:r>
              <a:rPr lang="en-US" b="1"/>
              <a:t>125km</a:t>
            </a:r>
            <a:endParaRPr lang="en-US" b="1"/>
          </a:p>
        </p:txBody>
      </p:sp>
      <p:sp>
        <p:nvSpPr>
          <p:cNvPr id="18" name="Text Box 17"/>
          <p:cNvSpPr txBox="1"/>
          <p:nvPr/>
        </p:nvSpPr>
        <p:spPr>
          <a:xfrm>
            <a:off x="6311265" y="1089660"/>
            <a:ext cx="1200785" cy="304800"/>
          </a:xfrm>
          <a:prstGeom prst="rect">
            <a:avLst/>
          </a:prstGeom>
          <a:noFill/>
        </p:spPr>
        <p:txBody>
          <a:bodyPr wrap="square" rtlCol="0">
            <a:spAutoFit/>
          </a:bodyPr>
          <a:p>
            <a:r>
              <a:rPr lang="en-US" b="1"/>
              <a:t>Jiaoxi</a:t>
            </a:r>
            <a:endParaRPr lang="en-US" b="1"/>
          </a:p>
        </p:txBody>
      </p:sp>
      <p:sp>
        <p:nvSpPr>
          <p:cNvPr id="19" name="Text Box 18"/>
          <p:cNvSpPr txBox="1"/>
          <p:nvPr/>
        </p:nvSpPr>
        <p:spPr>
          <a:xfrm>
            <a:off x="6823075" y="1725295"/>
            <a:ext cx="789305" cy="518160"/>
          </a:xfrm>
          <a:prstGeom prst="rect">
            <a:avLst/>
          </a:prstGeom>
          <a:noFill/>
        </p:spPr>
        <p:txBody>
          <a:bodyPr wrap="square" rtlCol="0">
            <a:spAutoFit/>
          </a:bodyPr>
          <a:p>
            <a:r>
              <a:rPr lang="en-US" b="1"/>
              <a:t>day8:</a:t>
            </a:r>
            <a:endParaRPr lang="en-US" b="1"/>
          </a:p>
          <a:p>
            <a:r>
              <a:rPr lang="en-US" b="1"/>
              <a:t>81km</a:t>
            </a:r>
            <a:endParaRPr lang="en-US" b="1"/>
          </a:p>
        </p:txBody>
      </p:sp>
      <p:sp>
        <p:nvSpPr>
          <p:cNvPr id="20" name="Text Box 19"/>
          <p:cNvSpPr txBox="1"/>
          <p:nvPr/>
        </p:nvSpPr>
        <p:spPr>
          <a:xfrm>
            <a:off x="6878320" y="130175"/>
            <a:ext cx="789305" cy="518160"/>
          </a:xfrm>
          <a:prstGeom prst="rect">
            <a:avLst/>
          </a:prstGeom>
          <a:noFill/>
        </p:spPr>
        <p:txBody>
          <a:bodyPr wrap="square" rtlCol="0">
            <a:spAutoFit/>
          </a:bodyPr>
          <a:p>
            <a:r>
              <a:rPr lang="en-US" b="1"/>
              <a:t>day9:</a:t>
            </a:r>
            <a:endParaRPr lang="en-US" b="1"/>
          </a:p>
          <a:p>
            <a:r>
              <a:rPr lang="en-US" b="1"/>
              <a:t>76km</a:t>
            </a:r>
            <a:endParaRPr lang="en-US" b="1"/>
          </a:p>
        </p:txBody>
      </p:sp>
      <p:sp>
        <p:nvSpPr>
          <p:cNvPr id="21" name="Google Shape;564;p37"/>
          <p:cNvSpPr/>
          <p:nvPr/>
        </p:nvSpPr>
        <p:spPr>
          <a:xfrm>
            <a:off x="4983480" y="776605"/>
            <a:ext cx="187325" cy="246380"/>
          </a:xfrm>
          <a:custGeom>
            <a:avLst/>
            <a:gdLst/>
            <a:ahLst/>
            <a:cxnLst/>
            <a:rect l="l" t="t" r="r" b="b"/>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ln>
            <a:headEnd type="none" w="sm" len="sm"/>
            <a:tailEnd type="none" w="sm" len="sm"/>
          </a:ln>
        </p:spPr>
        <p:style>
          <a:lnRef idx="2">
            <a:schemeClr val="accent6">
              <a:shade val="50000"/>
            </a:schemeClr>
          </a:lnRef>
          <a:fillRef idx="1">
            <a:schemeClr val="accent6"/>
          </a:fillRef>
          <a:effectRef idx="0">
            <a:schemeClr val="accent6"/>
          </a:effectRef>
          <a:fontRef idx="minor">
            <a:schemeClr val="lt1"/>
          </a:fontRef>
        </p:style>
        <p:txBody>
          <a:bodyPr spcFirstLastPara="1" wrap="square" lIns="91425" tIns="91425" rIns="91425" bIns="91425" anchor="ctr" anchorCtr="0">
            <a:noAutofit/>
          </a:bodyPr>
          <a:p>
            <a:pPr marL="0" lvl="0" indent="0" algn="l" rtl="0">
              <a:spcBef>
                <a:spcPts val="0"/>
              </a:spcBef>
              <a:spcAft>
                <a:spcPts val="0"/>
              </a:spcAft>
              <a:buNone/>
            </a:pPr>
          </a:p>
        </p:txBody>
      </p:sp>
      <p:sp>
        <p:nvSpPr>
          <p:cNvPr id="22" name="Text Box 21"/>
          <p:cNvSpPr txBox="1"/>
          <p:nvPr/>
        </p:nvSpPr>
        <p:spPr>
          <a:xfrm>
            <a:off x="144145" y="1473200"/>
            <a:ext cx="2936240" cy="2529840"/>
          </a:xfrm>
          <a:prstGeom prst="rect">
            <a:avLst/>
          </a:prstGeom>
          <a:noFill/>
        </p:spPr>
        <p:txBody>
          <a:bodyPr wrap="square" rtlCol="0">
            <a:spAutoFit/>
          </a:bodyPr>
          <a:p>
            <a:pPr marL="285750" indent="-285750">
              <a:buFont typeface="Arial" panose="020B0604020202020204" pitchFamily="34" charset="0"/>
              <a:buChar char="•"/>
            </a:pPr>
            <a:r>
              <a:rPr lang="en-US" sz="2000" b="1"/>
              <a:t>Average daily riding distance:100km</a:t>
            </a:r>
            <a:endParaRPr lang="en-US" sz="2000" b="1"/>
          </a:p>
          <a:p>
            <a:pPr marL="285750" indent="-285750">
              <a:buFont typeface="Arial" panose="020B0604020202020204" pitchFamily="34" charset="0"/>
              <a:buChar char="•"/>
            </a:pPr>
            <a:r>
              <a:rPr lang="en-US" sz="2000" b="1"/>
              <a:t>Daily riding hours: 6-8hrs.</a:t>
            </a:r>
            <a:endParaRPr lang="en-US" sz="2000" b="1"/>
          </a:p>
          <a:p>
            <a:pPr marL="285750" indent="-285750">
              <a:buFont typeface="Arial" panose="020B0604020202020204" pitchFamily="34" charset="0"/>
              <a:buChar char="•"/>
            </a:pPr>
            <a:r>
              <a:rPr lang="en-US" sz="2000" b="1"/>
              <a:t>Resting point:</a:t>
            </a:r>
            <a:endParaRPr lang="en-US" sz="2000" b="1"/>
          </a:p>
          <a:p>
            <a:pPr marL="0" indent="0">
              <a:buFont typeface="Arial" panose="020B0604020202020204" pitchFamily="34" charset="0"/>
              <a:buNone/>
            </a:pPr>
            <a:r>
              <a:rPr lang="en-US" sz="2000" b="1"/>
              <a:t>    1hr per rest point.</a:t>
            </a:r>
            <a:endParaRPr lang="en-US" sz="2000" b="1"/>
          </a:p>
          <a:p>
            <a:pPr marL="285750" indent="-285750">
              <a:buFont typeface="Arial" panose="020B0604020202020204" pitchFamily="34" charset="0"/>
              <a:buChar char="•"/>
            </a:pPr>
            <a:r>
              <a:rPr lang="en-US" sz="2000" b="1"/>
              <a:t>Average speed:</a:t>
            </a:r>
            <a:endParaRPr lang="en-US" sz="2000" b="1"/>
          </a:p>
          <a:p>
            <a:pPr marL="0" indent="0">
              <a:buFont typeface="Arial" panose="020B0604020202020204" pitchFamily="34" charset="0"/>
              <a:buNone/>
            </a:pPr>
            <a:r>
              <a:rPr lang="en-US" sz="2000" b="1"/>
              <a:t>     20-25km/hr</a:t>
            </a:r>
            <a:endParaRPr lang="en-US" sz="2000" b="1"/>
          </a:p>
        </p:txBody>
      </p:sp>
      <p:sp>
        <p:nvSpPr>
          <p:cNvPr id="23" name="Google Shape;564;p37"/>
          <p:cNvSpPr/>
          <p:nvPr/>
        </p:nvSpPr>
        <p:spPr>
          <a:xfrm>
            <a:off x="4249420" y="1692910"/>
            <a:ext cx="187325" cy="246380"/>
          </a:xfrm>
          <a:custGeom>
            <a:avLst/>
            <a:gdLst/>
            <a:ahLst/>
            <a:cxnLst/>
            <a:rect l="l" t="t" r="r" b="b"/>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ln>
            <a:headEnd type="none" w="sm" len="sm"/>
            <a:tailEnd type="none" w="sm" len="sm"/>
          </a:ln>
        </p:spPr>
        <p:style>
          <a:lnRef idx="2">
            <a:schemeClr val="accent6">
              <a:shade val="50000"/>
            </a:schemeClr>
          </a:lnRef>
          <a:fillRef idx="1">
            <a:schemeClr val="accent6"/>
          </a:fillRef>
          <a:effectRef idx="0">
            <a:schemeClr val="accent6"/>
          </a:effectRef>
          <a:fontRef idx="minor">
            <a:schemeClr val="lt1"/>
          </a:fontRef>
        </p:style>
        <p:txBody>
          <a:bodyPr spcFirstLastPara="1" wrap="square" lIns="91425" tIns="91425" rIns="91425" bIns="91425" anchor="ctr" anchorCtr="0">
            <a:noAutofit/>
          </a:bodyPr>
          <a:p>
            <a:pPr marL="0" lvl="0" indent="0" algn="l" rtl="0">
              <a:spcBef>
                <a:spcPts val="0"/>
              </a:spcBef>
              <a:spcAft>
                <a:spcPts val="0"/>
              </a:spcAft>
              <a:buNone/>
            </a:pPr>
          </a:p>
        </p:txBody>
      </p:sp>
      <p:sp>
        <p:nvSpPr>
          <p:cNvPr id="24" name="Google Shape;564;p37"/>
          <p:cNvSpPr/>
          <p:nvPr/>
        </p:nvSpPr>
        <p:spPr>
          <a:xfrm>
            <a:off x="3874135" y="2537460"/>
            <a:ext cx="187325" cy="246380"/>
          </a:xfrm>
          <a:custGeom>
            <a:avLst/>
            <a:gdLst/>
            <a:ahLst/>
            <a:cxnLst/>
            <a:rect l="l" t="t" r="r" b="b"/>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ln>
            <a:headEnd type="none" w="sm" len="sm"/>
            <a:tailEnd type="none" w="sm" len="sm"/>
          </a:ln>
        </p:spPr>
        <p:style>
          <a:lnRef idx="2">
            <a:schemeClr val="accent6">
              <a:shade val="50000"/>
            </a:schemeClr>
          </a:lnRef>
          <a:fillRef idx="1">
            <a:schemeClr val="accent6"/>
          </a:fillRef>
          <a:effectRef idx="0">
            <a:schemeClr val="accent6"/>
          </a:effectRef>
          <a:fontRef idx="minor">
            <a:schemeClr val="lt1"/>
          </a:fontRef>
        </p:style>
        <p:txBody>
          <a:bodyPr spcFirstLastPara="1" wrap="square" lIns="91425" tIns="91425" rIns="91425" bIns="91425" anchor="ctr" anchorCtr="0">
            <a:noAutofit/>
          </a:bodyPr>
          <a:p>
            <a:pPr marL="0" lvl="0" indent="0" algn="l" rtl="0">
              <a:spcBef>
                <a:spcPts val="0"/>
              </a:spcBef>
              <a:spcAft>
                <a:spcPts val="0"/>
              </a:spcAft>
              <a:buNone/>
            </a:pPr>
          </a:p>
        </p:txBody>
      </p:sp>
      <p:sp>
        <p:nvSpPr>
          <p:cNvPr id="25" name="Google Shape;564;p37"/>
          <p:cNvSpPr/>
          <p:nvPr/>
        </p:nvSpPr>
        <p:spPr>
          <a:xfrm>
            <a:off x="3785870" y="3525520"/>
            <a:ext cx="187325" cy="246380"/>
          </a:xfrm>
          <a:custGeom>
            <a:avLst/>
            <a:gdLst/>
            <a:ahLst/>
            <a:cxnLst/>
            <a:rect l="l" t="t" r="r" b="b"/>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ln>
            <a:headEnd type="none" w="sm" len="sm"/>
            <a:tailEnd type="none" w="sm" len="sm"/>
          </a:ln>
        </p:spPr>
        <p:style>
          <a:lnRef idx="2">
            <a:schemeClr val="accent6">
              <a:shade val="50000"/>
            </a:schemeClr>
          </a:lnRef>
          <a:fillRef idx="1">
            <a:schemeClr val="accent6"/>
          </a:fillRef>
          <a:effectRef idx="0">
            <a:schemeClr val="accent6"/>
          </a:effectRef>
          <a:fontRef idx="minor">
            <a:schemeClr val="lt1"/>
          </a:fontRef>
        </p:style>
        <p:txBody>
          <a:bodyPr spcFirstLastPara="1" wrap="square" lIns="91425" tIns="91425" rIns="91425" bIns="91425" anchor="ctr" anchorCtr="0">
            <a:noAutofit/>
          </a:bodyPr>
          <a:p>
            <a:pPr marL="0" lvl="0" indent="0" algn="l" rtl="0">
              <a:spcBef>
                <a:spcPts val="0"/>
              </a:spcBef>
              <a:spcAft>
                <a:spcPts val="0"/>
              </a:spcAft>
              <a:buNone/>
            </a:pPr>
          </a:p>
        </p:txBody>
      </p:sp>
      <p:sp>
        <p:nvSpPr>
          <p:cNvPr id="26" name="Google Shape;564;p37"/>
          <p:cNvSpPr/>
          <p:nvPr/>
        </p:nvSpPr>
        <p:spPr>
          <a:xfrm>
            <a:off x="4575175" y="4386580"/>
            <a:ext cx="187325" cy="246380"/>
          </a:xfrm>
          <a:custGeom>
            <a:avLst/>
            <a:gdLst/>
            <a:ahLst/>
            <a:cxnLst/>
            <a:rect l="l" t="t" r="r" b="b"/>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ln>
            <a:headEnd type="none" w="sm" len="sm"/>
            <a:tailEnd type="none" w="sm" len="sm"/>
          </a:ln>
        </p:spPr>
        <p:style>
          <a:lnRef idx="2">
            <a:schemeClr val="accent6">
              <a:shade val="50000"/>
            </a:schemeClr>
          </a:lnRef>
          <a:fillRef idx="1">
            <a:schemeClr val="accent6"/>
          </a:fillRef>
          <a:effectRef idx="0">
            <a:schemeClr val="accent6"/>
          </a:effectRef>
          <a:fontRef idx="minor">
            <a:schemeClr val="lt1"/>
          </a:fontRef>
        </p:style>
        <p:txBody>
          <a:bodyPr spcFirstLastPara="1" wrap="square" lIns="91425" tIns="91425" rIns="91425" bIns="91425" anchor="ctr" anchorCtr="0">
            <a:noAutofit/>
          </a:bodyPr>
          <a:p>
            <a:pPr marL="0" lvl="0" indent="0" algn="l" rtl="0">
              <a:spcBef>
                <a:spcPts val="0"/>
              </a:spcBef>
              <a:spcAft>
                <a:spcPts val="0"/>
              </a:spcAft>
              <a:buNone/>
            </a:pPr>
          </a:p>
        </p:txBody>
      </p:sp>
      <p:sp>
        <p:nvSpPr>
          <p:cNvPr id="27" name="Google Shape;564;p37"/>
          <p:cNvSpPr/>
          <p:nvPr/>
        </p:nvSpPr>
        <p:spPr>
          <a:xfrm>
            <a:off x="5347970" y="3365500"/>
            <a:ext cx="187325" cy="246380"/>
          </a:xfrm>
          <a:custGeom>
            <a:avLst/>
            <a:gdLst/>
            <a:ahLst/>
            <a:cxnLst/>
            <a:rect l="l" t="t" r="r" b="b"/>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ln>
            <a:headEnd type="none" w="sm" len="sm"/>
            <a:tailEnd type="none" w="sm" len="sm"/>
          </a:ln>
        </p:spPr>
        <p:style>
          <a:lnRef idx="2">
            <a:schemeClr val="accent6">
              <a:shade val="50000"/>
            </a:schemeClr>
          </a:lnRef>
          <a:fillRef idx="1">
            <a:schemeClr val="accent6"/>
          </a:fillRef>
          <a:effectRef idx="0">
            <a:schemeClr val="accent6"/>
          </a:effectRef>
          <a:fontRef idx="minor">
            <a:schemeClr val="lt1"/>
          </a:fontRef>
        </p:style>
        <p:txBody>
          <a:bodyPr spcFirstLastPara="1" wrap="square" lIns="91425" tIns="91425" rIns="91425" bIns="91425" anchor="ctr" anchorCtr="0">
            <a:noAutofit/>
          </a:bodyPr>
          <a:p>
            <a:pPr marL="0" lvl="0" indent="0" algn="l" rtl="0">
              <a:spcBef>
                <a:spcPts val="0"/>
              </a:spcBef>
              <a:spcAft>
                <a:spcPts val="0"/>
              </a:spcAft>
              <a:buNone/>
            </a:pPr>
          </a:p>
        </p:txBody>
      </p:sp>
      <p:sp>
        <p:nvSpPr>
          <p:cNvPr id="28" name="Google Shape;564;p37"/>
          <p:cNvSpPr/>
          <p:nvPr/>
        </p:nvSpPr>
        <p:spPr>
          <a:xfrm>
            <a:off x="5977255" y="2559685"/>
            <a:ext cx="187325" cy="246380"/>
          </a:xfrm>
          <a:custGeom>
            <a:avLst/>
            <a:gdLst/>
            <a:ahLst/>
            <a:cxnLst/>
            <a:rect l="l" t="t" r="r" b="b"/>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ln>
            <a:headEnd type="none" w="sm" len="sm"/>
            <a:tailEnd type="none" w="sm" len="sm"/>
          </a:ln>
        </p:spPr>
        <p:style>
          <a:lnRef idx="2">
            <a:schemeClr val="accent6">
              <a:shade val="50000"/>
            </a:schemeClr>
          </a:lnRef>
          <a:fillRef idx="1">
            <a:schemeClr val="accent6"/>
          </a:fillRef>
          <a:effectRef idx="0">
            <a:schemeClr val="accent6"/>
          </a:effectRef>
          <a:fontRef idx="minor">
            <a:schemeClr val="lt1"/>
          </a:fontRef>
        </p:style>
        <p:txBody>
          <a:bodyPr spcFirstLastPara="1" wrap="square" lIns="91425" tIns="91425" rIns="91425" bIns="91425" anchor="ctr" anchorCtr="0">
            <a:noAutofit/>
          </a:bodyPr>
          <a:p>
            <a:pPr marL="0" lvl="0" indent="0" algn="l" rtl="0">
              <a:spcBef>
                <a:spcPts val="0"/>
              </a:spcBef>
              <a:spcAft>
                <a:spcPts val="0"/>
              </a:spcAft>
              <a:buNone/>
            </a:pPr>
          </a:p>
        </p:txBody>
      </p:sp>
      <p:sp>
        <p:nvSpPr>
          <p:cNvPr id="29" name="Google Shape;564;p37"/>
          <p:cNvSpPr/>
          <p:nvPr/>
        </p:nvSpPr>
        <p:spPr>
          <a:xfrm>
            <a:off x="6965315" y="1036320"/>
            <a:ext cx="187325" cy="246380"/>
          </a:xfrm>
          <a:custGeom>
            <a:avLst/>
            <a:gdLst/>
            <a:ahLst/>
            <a:cxnLst/>
            <a:rect l="l" t="t" r="r" b="b"/>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ln>
            <a:headEnd type="none" w="sm" len="sm"/>
            <a:tailEnd type="none" w="sm" len="sm"/>
          </a:ln>
        </p:spPr>
        <p:style>
          <a:lnRef idx="2">
            <a:schemeClr val="accent6">
              <a:shade val="50000"/>
            </a:schemeClr>
          </a:lnRef>
          <a:fillRef idx="1">
            <a:schemeClr val="accent6"/>
          </a:fillRef>
          <a:effectRef idx="0">
            <a:schemeClr val="accent6"/>
          </a:effectRef>
          <a:fontRef idx="minor">
            <a:schemeClr val="lt1"/>
          </a:fontRef>
        </p:style>
        <p:txBody>
          <a:bodyPr spcFirstLastPara="1" wrap="square" lIns="91425" tIns="91425" rIns="91425" bIns="91425" anchor="ctr" anchorCtr="0">
            <a:noAutofit/>
          </a:bodyPr>
          <a:p>
            <a:pPr marL="0" lvl="0" indent="0" algn="l" rtl="0">
              <a:spcBef>
                <a:spcPts val="0"/>
              </a:spcBef>
              <a:spcAft>
                <a:spcPts val="0"/>
              </a:spcAft>
              <a:buNone/>
            </a:pPr>
          </a:p>
        </p:txBody>
      </p:sp>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220" name="Shape 220"/>
        <p:cNvGrpSpPr/>
        <p:nvPr/>
      </p:nvGrpSpPr>
      <p:grpSpPr>
        <a:xfrm>
          <a:off x="0" y="0"/>
          <a:ext cx="0" cy="0"/>
          <a:chOff x="0" y="0"/>
          <a:chExt cx="0" cy="0"/>
        </a:xfrm>
      </p:grpSpPr>
      <p:sp>
        <p:nvSpPr>
          <p:cNvPr id="221" name="Google Shape;221;p14"/>
          <p:cNvSpPr txBox="1"/>
          <p:nvPr>
            <p:ph type="ctrTitle"/>
          </p:nvPr>
        </p:nvSpPr>
        <p:spPr>
          <a:xfrm>
            <a:off x="463525" y="2871148"/>
            <a:ext cx="40944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altLang="en-GB"/>
              <a:t>Logistical support</a:t>
            </a:r>
            <a:endParaRPr lang="en-US" altLang="en-GB"/>
          </a:p>
        </p:txBody>
      </p:sp>
      <p:sp>
        <p:nvSpPr>
          <p:cNvPr id="222" name="Google Shape;222;p14"/>
          <p:cNvSpPr txBox="1"/>
          <p:nvPr>
            <p:ph type="subTitle" idx="1"/>
          </p:nvPr>
        </p:nvSpPr>
        <p:spPr>
          <a:xfrm>
            <a:off x="463525" y="3975449"/>
            <a:ext cx="4094400" cy="784800"/>
          </a:xfrm>
          <a:prstGeom prst="rect">
            <a:avLst/>
          </a:prstGeom>
        </p:spPr>
        <p:txBody>
          <a:bodyPr spcFirstLastPara="1" wrap="square" lIns="91425" tIns="91425" rIns="91425" bIns="91425" anchor="t" anchorCtr="0">
            <a:noAutofit/>
          </a:bodyPr>
          <a:lstStyle/>
          <a:p>
            <a:pPr marL="0" lvl="0" indent="0" algn="l" rtl="0">
              <a:spcBef>
                <a:spcPts val="0"/>
              </a:spcBef>
              <a:spcAft>
                <a:spcPts val="1000"/>
              </a:spcAft>
              <a:buNone/>
            </a:pPr>
            <a:r>
              <a:rPr lang="en-US" altLang="en-GB"/>
              <a:t>Make the challenge </a:t>
            </a:r>
            <a:endParaRPr lang="en-US" altLang="en-GB"/>
          </a:p>
          <a:p>
            <a:pPr marL="0" lvl="0" indent="0" algn="l" rtl="0">
              <a:spcBef>
                <a:spcPts val="0"/>
              </a:spcBef>
              <a:spcAft>
                <a:spcPts val="1000"/>
              </a:spcAft>
              <a:buNone/>
            </a:pPr>
            <a:r>
              <a:rPr lang="en-US" altLang="en-GB"/>
              <a:t>Safe and Achievable</a:t>
            </a:r>
            <a:endParaRPr lang="en-US" altLang="en-GB"/>
          </a:p>
        </p:txBody>
      </p:sp>
      <p:sp>
        <p:nvSpPr>
          <p:cNvPr id="223" name="Google Shape;223;p14"/>
          <p:cNvSpPr txBox="1"/>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fld>
            <a:endParaRPr lang="en-GB"/>
          </a:p>
        </p:txBody>
      </p:sp>
      <p:sp>
        <p:nvSpPr>
          <p:cNvPr id="224" name="Google Shape;224;p14"/>
          <p:cNvSpPr txBox="1"/>
          <p:nvPr/>
        </p:nvSpPr>
        <p:spPr>
          <a:xfrm>
            <a:off x="463525" y="0"/>
            <a:ext cx="2181600" cy="3136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GB" sz="12000" b="1">
                <a:solidFill>
                  <a:srgbClr val="3F5378"/>
                </a:solidFill>
                <a:latin typeface="Roboto Condensed" panose="02000000000000000000"/>
                <a:ea typeface="Roboto Condensed" panose="02000000000000000000"/>
                <a:cs typeface="Roboto Condensed" panose="02000000000000000000"/>
                <a:sym typeface="Roboto Condensed" panose="02000000000000000000"/>
              </a:rPr>
              <a:t>2</a:t>
            </a:r>
            <a:endParaRPr lang="en-US" sz="3200" b="1">
              <a:solidFill>
                <a:srgbClr val="3F5378"/>
              </a:solidFill>
              <a:latin typeface="Roboto Condensed" panose="02000000000000000000"/>
              <a:ea typeface="Roboto Condensed" panose="02000000000000000000"/>
              <a:cs typeface="Roboto Condensed" panose="02000000000000000000"/>
              <a:sym typeface="Roboto Condensed" panose="02000000000000000000"/>
            </a:endParaRPr>
          </a:p>
        </p:txBody>
      </p:sp>
      <p:pic>
        <p:nvPicPr>
          <p:cNvPr id="3" name="Picture 2" descr="eyzzhkrjwluvrdob"/>
          <p:cNvPicPr>
            <a:picLocks noChangeAspect="1"/>
          </p:cNvPicPr>
          <p:nvPr/>
        </p:nvPicPr>
        <p:blipFill>
          <a:blip r:embed="rId1"/>
          <a:stretch>
            <a:fillRect/>
          </a:stretch>
        </p:blipFill>
        <p:spPr>
          <a:xfrm>
            <a:off x="-5715" y="-24130"/>
            <a:ext cx="1153795" cy="1153795"/>
          </a:xfrm>
          <a:prstGeom prst="rect">
            <a:avLst/>
          </a:prstGeom>
        </p:spPr>
      </p:pic>
      <p:pic>
        <p:nvPicPr>
          <p:cNvPr id="7" name="Picture 6" descr="download (1)"/>
          <p:cNvPicPr>
            <a:picLocks noChangeAspect="1"/>
          </p:cNvPicPr>
          <p:nvPr/>
        </p:nvPicPr>
        <p:blipFill>
          <a:blip r:embed="rId2"/>
          <a:stretch>
            <a:fillRect/>
          </a:stretch>
        </p:blipFill>
        <p:spPr>
          <a:xfrm>
            <a:off x="7564755" y="-42545"/>
            <a:ext cx="1563370" cy="1303020"/>
          </a:xfrm>
          <a:prstGeom prst="rect">
            <a:avLst/>
          </a:prstGeom>
        </p:spPr>
      </p:pic>
      <p:pic>
        <p:nvPicPr>
          <p:cNvPr id="1" name="Picture 0" descr="download (1)"/>
          <p:cNvPicPr>
            <a:picLocks noChangeAspect="1"/>
          </p:cNvPicPr>
          <p:nvPr/>
        </p:nvPicPr>
        <p:blipFill>
          <a:blip r:embed="rId3"/>
          <a:stretch>
            <a:fillRect/>
          </a:stretch>
        </p:blipFill>
        <p:spPr>
          <a:xfrm>
            <a:off x="2662555" y="-24130"/>
            <a:ext cx="3381375" cy="1153795"/>
          </a:xfrm>
          <a:prstGeom prst="rect">
            <a:avLst/>
          </a:prstGeom>
        </p:spPr>
      </p:pic>
    </p:spTree>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235" name="Shape 235"/>
        <p:cNvGrpSpPr/>
        <p:nvPr/>
      </p:nvGrpSpPr>
      <p:grpSpPr>
        <a:xfrm>
          <a:off x="0" y="0"/>
          <a:ext cx="0" cy="0"/>
          <a:chOff x="0" y="0"/>
          <a:chExt cx="0" cy="0"/>
        </a:xfrm>
      </p:grpSpPr>
      <p:sp>
        <p:nvSpPr>
          <p:cNvPr id="236" name="Google Shape;236;p16"/>
          <p:cNvSpPr txBox="1"/>
          <p:nvPr>
            <p:ph type="title"/>
          </p:nvPr>
        </p:nvSpPr>
        <p:spPr>
          <a:xfrm>
            <a:off x="814275" y="392575"/>
            <a:ext cx="5492400" cy="766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altLang="en-GB"/>
              <a:t>What do we have?</a:t>
            </a:r>
            <a:endParaRPr lang="en-US" altLang="en-GB"/>
          </a:p>
        </p:txBody>
      </p:sp>
      <p:sp>
        <p:nvSpPr>
          <p:cNvPr id="238" name="Google Shape;238;p16"/>
          <p:cNvSpPr txBox="1"/>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fld>
            <a:endParaRPr lang="en-GB"/>
          </a:p>
        </p:txBody>
      </p:sp>
      <p:grpSp>
        <p:nvGrpSpPr>
          <p:cNvPr id="239" name="Google Shape;239;p16"/>
          <p:cNvGrpSpPr/>
          <p:nvPr/>
        </p:nvGrpSpPr>
        <p:grpSpPr>
          <a:xfrm>
            <a:off x="282216" y="590918"/>
            <a:ext cx="369505" cy="369505"/>
            <a:chOff x="2594050" y="1631825"/>
            <a:chExt cx="439625" cy="439625"/>
          </a:xfrm>
        </p:grpSpPr>
        <p:sp>
          <p:nvSpPr>
            <p:cNvPr id="240" name="Google Shape;240;p16"/>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1" name="Google Shape;241;p16"/>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2" name="Google Shape;242;p16"/>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3" name="Google Shape;243;p16"/>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pic>
        <p:nvPicPr>
          <p:cNvPr id="3" name="Picture 2" descr="3"/>
          <p:cNvPicPr>
            <a:picLocks noChangeAspect="1"/>
          </p:cNvPicPr>
          <p:nvPr/>
        </p:nvPicPr>
        <p:blipFill>
          <a:blip r:embed="rId1"/>
          <a:stretch>
            <a:fillRect/>
          </a:stretch>
        </p:blipFill>
        <p:spPr>
          <a:xfrm>
            <a:off x="440055" y="2313305"/>
            <a:ext cx="3957955" cy="2639060"/>
          </a:xfrm>
          <a:prstGeom prst="rect">
            <a:avLst/>
          </a:prstGeom>
        </p:spPr>
      </p:pic>
      <p:pic>
        <p:nvPicPr>
          <p:cNvPr id="4" name="Picture 3" descr="170831-2759-1-ThCum"/>
          <p:cNvPicPr>
            <a:picLocks noChangeAspect="1"/>
          </p:cNvPicPr>
          <p:nvPr/>
        </p:nvPicPr>
        <p:blipFill>
          <a:blip r:embed="rId2"/>
          <a:stretch>
            <a:fillRect/>
          </a:stretch>
        </p:blipFill>
        <p:spPr>
          <a:xfrm>
            <a:off x="4808855" y="2312670"/>
            <a:ext cx="3958590" cy="2639695"/>
          </a:xfrm>
          <a:prstGeom prst="rect">
            <a:avLst/>
          </a:prstGeom>
        </p:spPr>
      </p:pic>
      <p:sp>
        <p:nvSpPr>
          <p:cNvPr id="5" name="Text Box 4"/>
          <p:cNvSpPr txBox="1"/>
          <p:nvPr/>
        </p:nvSpPr>
        <p:spPr>
          <a:xfrm>
            <a:off x="73025" y="1461135"/>
            <a:ext cx="5312410" cy="822960"/>
          </a:xfrm>
          <a:prstGeom prst="rect">
            <a:avLst/>
          </a:prstGeom>
          <a:noFill/>
        </p:spPr>
        <p:txBody>
          <a:bodyPr wrap="square" rtlCol="0">
            <a:spAutoFit/>
          </a:bodyPr>
          <a:p>
            <a:pPr algn="ctr"/>
            <a:r>
              <a:rPr lang="en-US" sz="2400"/>
              <a:t>2 Support Van</a:t>
            </a:r>
            <a:endParaRPr lang="en-US" sz="2400"/>
          </a:p>
          <a:p>
            <a:r>
              <a:rPr lang="en-US" sz="2400"/>
              <a:t>Don't have to carry your luggage</a:t>
            </a:r>
            <a:endParaRPr lang="en-US" sz="2400"/>
          </a:p>
        </p:txBody>
      </p:sp>
      <p:sp>
        <p:nvSpPr>
          <p:cNvPr id="6" name="Text Box 5"/>
          <p:cNvSpPr txBox="1"/>
          <p:nvPr/>
        </p:nvSpPr>
        <p:spPr>
          <a:xfrm>
            <a:off x="5365115" y="1551305"/>
            <a:ext cx="3340735" cy="762000"/>
          </a:xfrm>
          <a:prstGeom prst="rect">
            <a:avLst/>
          </a:prstGeom>
          <a:noFill/>
        </p:spPr>
        <p:txBody>
          <a:bodyPr wrap="square" rtlCol="0">
            <a:spAutoFit/>
          </a:bodyPr>
          <a:p>
            <a:r>
              <a:rPr lang="en-US" sz="2200"/>
              <a:t>1 Leading cycling escort</a:t>
            </a:r>
            <a:endParaRPr lang="en-US" sz="2200"/>
          </a:p>
          <a:p>
            <a:r>
              <a:rPr lang="en-US" sz="2200"/>
              <a:t>1 Rear technician escort</a:t>
            </a:r>
            <a:endParaRPr lang="en-US" sz="2200"/>
          </a:p>
        </p:txBody>
      </p:sp>
    </p:spTree>
  </p:cSld>
  <p:clrMapOvr>
    <a:masterClrMapping/>
  </p:clrMapOvr>
  <p:transition>
    <p:fade thruBlk="1"/>
  </p:transition>
</p:sld>
</file>

<file path=ppt/theme/theme1.xml><?xml version="1.0" encoding="utf-8"?>
<a:theme xmlns:a="http://schemas.openxmlformats.org/drawingml/2006/main" name="Salerio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themeOverride>
</file>

<file path=ppt/theme/themeOverride2.xml><?xml version="1.0" encoding="utf-8"?>
<a:themeOverride xmlns:a="http://schemas.openxmlformats.org/drawingml/2006/main">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themeOverride>
</file>

<file path=docProps/app.xml><?xml version="1.0" encoding="utf-8"?>
<Properties xmlns="http://schemas.openxmlformats.org/officeDocument/2006/extended-properties" xmlns:vt="http://schemas.openxmlformats.org/officeDocument/2006/docPropsVTypes">
  <TotalTime>0</TotalTime>
  <Words>3551</Words>
  <Application>WPS Presentation</Application>
  <PresentationFormat/>
  <Paragraphs>219</Paragraphs>
  <Slides>20</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20</vt:i4>
      </vt:variant>
    </vt:vector>
  </HeadingPairs>
  <TitlesOfParts>
    <vt:vector size="31" baseType="lpstr">
      <vt:lpstr>Arial</vt:lpstr>
      <vt:lpstr>SimSun</vt:lpstr>
      <vt:lpstr>Wingdings</vt:lpstr>
      <vt:lpstr>Arial</vt:lpstr>
      <vt:lpstr>Roboto Condensed</vt:lpstr>
      <vt:lpstr>Roboto Condensed Light</vt:lpstr>
      <vt:lpstr>Arvo</vt:lpstr>
      <vt:lpstr>Wide Latin</vt:lpstr>
      <vt:lpstr>Microsoft YaHei</vt:lpstr>
      <vt:lpstr>Arial Unicode MS</vt:lpstr>
      <vt:lpstr>Salerio template</vt:lpstr>
      <vt:lpstr>Cycling around Taiwan make your GMBA Journey special</vt:lpstr>
      <vt:lpstr>Why cycling around Taiwan?</vt:lpstr>
      <vt:lpstr>The scenery during the trip...</vt:lpstr>
      <vt:lpstr>PowerPoint 演示文稿</vt:lpstr>
      <vt:lpstr>Cycling route </vt:lpstr>
      <vt:lpstr>PowerPoint 演示文稿</vt:lpstr>
      <vt:lpstr>Routes</vt:lpstr>
      <vt:lpstr>Logistical support</vt:lpstr>
      <vt:lpstr>What do we have?</vt:lpstr>
      <vt:lpstr>PowerPoint 演示文稿</vt:lpstr>
      <vt:lpstr>Accomodation </vt:lpstr>
      <vt:lpstr>PowerPoint 演示文稿</vt:lpstr>
      <vt:lpstr>Bicycle</vt:lpstr>
      <vt:lpstr>Bike rental</vt:lpstr>
      <vt:lpstr>What can we get after complete challenge?</vt:lpstr>
      <vt:lpstr>Price</vt:lpstr>
      <vt:lpstr>Q&amp;A</vt:lpstr>
      <vt:lpstr>Q&amp;A</vt:lpstr>
      <vt:lpstr>Q&amp;A</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Cycling around Taiwan make your GMBA Journey special</dc:title>
  <dc:creator/>
  <cp:lastModifiedBy>ester</cp:lastModifiedBy>
  <cp:revision>36</cp:revision>
  <dcterms:created xsi:type="dcterms:W3CDTF">2018-10-13T05:52:00Z</dcterms:created>
  <dcterms:modified xsi:type="dcterms:W3CDTF">2018-11-22T12:44:43Z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1033-10.2.0.5832</vt:lpwstr>
  </property>
</Properties>
</file>