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王漢宗顏楷體" panose="02020500000000000000" charset="-12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0404"/>
    <a:srgbClr val="FDE0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26" autoAdjust="0"/>
  </p:normalViewPr>
  <p:slideViewPr>
    <p:cSldViewPr>
      <p:cViewPr varScale="1">
        <p:scale>
          <a:sx n="67" d="100"/>
          <a:sy n="67" d="100"/>
        </p:scale>
        <p:origin x="240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2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B0E7541C-0B99-4DAC-6E4F-1E0E1855BE31}"/>
              </a:ext>
            </a:extLst>
          </p:cNvPr>
          <p:cNvSpPr/>
          <p:nvPr/>
        </p:nvSpPr>
        <p:spPr>
          <a:xfrm>
            <a:off x="394097" y="463606"/>
            <a:ext cx="6768306" cy="9766189"/>
          </a:xfrm>
          <a:prstGeom prst="rect">
            <a:avLst/>
          </a:prstGeom>
          <a:solidFill>
            <a:srgbClr val="FDE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t="6279" b="6279"/>
          <a:stretch>
            <a:fillRect/>
          </a:stretch>
        </p:blipFill>
        <p:spPr>
          <a:xfrm>
            <a:off x="321692" y="6009463"/>
            <a:ext cx="6916616" cy="4233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t="6279" b="6279"/>
          <a:stretch>
            <a:fillRect/>
          </a:stretch>
        </p:blipFill>
        <p:spPr>
          <a:xfrm rot="-10800000">
            <a:off x="321692" y="450337"/>
            <a:ext cx="6916616" cy="42336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414582" y="622402"/>
            <a:ext cx="4730835" cy="1811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600" dirty="0">
                <a:solidFill>
                  <a:srgbClr val="C00000"/>
                </a:solidFill>
                <a:latin typeface="王漢宗顏楷體"/>
              </a:rPr>
              <a:t>202</a:t>
            </a:r>
            <a:r>
              <a:rPr lang="en-US" altLang="zh-TW" sz="3600" dirty="0">
                <a:solidFill>
                  <a:srgbClr val="C00000"/>
                </a:solidFill>
                <a:latin typeface="王漢宗顏楷體"/>
              </a:rPr>
              <a:t>4</a:t>
            </a:r>
            <a:r>
              <a:rPr lang="en-US" sz="3600" dirty="0">
                <a:solidFill>
                  <a:srgbClr val="C00000"/>
                </a:solidFill>
                <a:latin typeface="王漢宗顏楷體"/>
              </a:rPr>
              <a:t>第</a:t>
            </a:r>
            <a:r>
              <a:rPr lang="en-US" altLang="zh-TW" sz="3600" dirty="0">
                <a:solidFill>
                  <a:srgbClr val="C00000"/>
                </a:solidFill>
                <a:latin typeface="王漢宗顏楷體"/>
              </a:rPr>
              <a:t>20</a:t>
            </a:r>
            <a:r>
              <a:rPr lang="en-US" sz="3600" dirty="0">
                <a:solidFill>
                  <a:srgbClr val="C00000"/>
                </a:solidFill>
                <a:latin typeface="王漢宗顏楷體"/>
              </a:rPr>
              <a:t>屆</a:t>
            </a:r>
          </a:p>
          <a:p>
            <a:pPr algn="ctr">
              <a:lnSpc>
                <a:spcPts val="4799"/>
              </a:lnSpc>
            </a:pPr>
            <a:r>
              <a:rPr lang="en-US" sz="3600" dirty="0" err="1">
                <a:solidFill>
                  <a:srgbClr val="C00000"/>
                </a:solidFill>
                <a:ea typeface="王漢宗顏楷體"/>
              </a:rPr>
              <a:t>臺灣大學管理學院</a:t>
            </a:r>
            <a:endParaRPr lang="en-US" sz="3600" dirty="0">
              <a:solidFill>
                <a:srgbClr val="C00000"/>
              </a:solidFill>
              <a:ea typeface="王漢宗顏楷體"/>
            </a:endParaRPr>
          </a:p>
          <a:p>
            <a:pPr algn="ctr">
              <a:lnSpc>
                <a:spcPts val="4799"/>
              </a:lnSpc>
            </a:pPr>
            <a:r>
              <a:rPr lang="en-US" sz="3600" dirty="0" err="1">
                <a:solidFill>
                  <a:srgbClr val="C00000"/>
                </a:solidFill>
                <a:ea typeface="王漢宗顏楷體"/>
              </a:rPr>
              <a:t>狀元營錄取學生</a:t>
            </a:r>
            <a:endParaRPr lang="en-US" sz="3600" dirty="0">
              <a:solidFill>
                <a:srgbClr val="C00000"/>
              </a:solidFill>
              <a:ea typeface="王漢宗顏楷體"/>
            </a:endParaRPr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7941A3A-0D72-E81D-36DB-80BC5AFD5E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862420"/>
              </p:ext>
            </p:extLst>
          </p:nvPr>
        </p:nvGraphicFramePr>
        <p:xfrm>
          <a:off x="966279" y="2716060"/>
          <a:ext cx="2512552" cy="628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276">
                  <a:extLst>
                    <a:ext uri="{9D8B030D-6E8A-4147-A177-3AD203B41FA5}">
                      <a16:colId xmlns:a16="http://schemas.microsoft.com/office/drawing/2014/main" val="2021499791"/>
                    </a:ext>
                  </a:extLst>
                </a:gridCol>
                <a:gridCol w="1256276">
                  <a:extLst>
                    <a:ext uri="{9D8B030D-6E8A-4147-A177-3AD203B41FA5}">
                      <a16:colId xmlns:a16="http://schemas.microsoft.com/office/drawing/2014/main" val="3098437402"/>
                    </a:ext>
                  </a:extLst>
                </a:gridCol>
              </a:tblGrid>
              <a:tr h="41921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林千筠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0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工管系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38986"/>
                  </a:ext>
                </a:extLst>
              </a:tr>
              <a:tr h="41921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劉庭瑄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工管系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525323"/>
                  </a:ext>
                </a:extLst>
              </a:tr>
              <a:tr h="41921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邱沐恩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工管系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8016761"/>
                  </a:ext>
                </a:extLst>
              </a:tr>
              <a:tr h="41921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廖威竑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工管系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640073"/>
                  </a:ext>
                </a:extLst>
              </a:tr>
              <a:tr h="41921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王家穎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會計系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5975205"/>
                  </a:ext>
                </a:extLst>
              </a:tr>
              <a:tr h="41921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林思妤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會計系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111876"/>
                  </a:ext>
                </a:extLst>
              </a:tr>
              <a:tr h="41921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邱敏臻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會計系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551131"/>
                  </a:ext>
                </a:extLst>
              </a:tr>
              <a:tr h="41921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陳彥蓁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會計系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935312"/>
                  </a:ext>
                </a:extLst>
              </a:tr>
              <a:tr h="41921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趙翊晴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會計系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4423260"/>
                  </a:ext>
                </a:extLst>
              </a:tr>
              <a:tr h="41921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劉顓滐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會計系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656196"/>
                  </a:ext>
                </a:extLst>
              </a:tr>
              <a:tr h="41921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賴亮宇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會計系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843097"/>
                  </a:ext>
                </a:extLst>
              </a:tr>
              <a:tr h="4192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王如馨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0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財金系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718602"/>
                  </a:ext>
                </a:extLst>
              </a:tr>
              <a:tr h="4192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呂欣倢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財金系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030280"/>
                  </a:ext>
                </a:extLst>
              </a:tr>
              <a:tr h="4192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張庭瑜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財金系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0703669"/>
                  </a:ext>
                </a:extLst>
              </a:tr>
              <a:tr h="4192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陳宥蓁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財金系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747633"/>
                  </a:ext>
                </a:extLst>
              </a:tr>
            </a:tbl>
          </a:graphicData>
        </a:graphic>
      </p:graphicFrame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3CA84FCE-462D-9FD7-0CB7-F3F6F5811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970920"/>
              </p:ext>
            </p:extLst>
          </p:nvPr>
        </p:nvGraphicFramePr>
        <p:xfrm>
          <a:off x="4047172" y="2716060"/>
          <a:ext cx="2512552" cy="628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276">
                  <a:extLst>
                    <a:ext uri="{9D8B030D-6E8A-4147-A177-3AD203B41FA5}">
                      <a16:colId xmlns:a16="http://schemas.microsoft.com/office/drawing/2014/main" val="2021499791"/>
                    </a:ext>
                  </a:extLst>
                </a:gridCol>
                <a:gridCol w="1256276">
                  <a:extLst>
                    <a:ext uri="{9D8B030D-6E8A-4147-A177-3AD203B41FA5}">
                      <a16:colId xmlns:a16="http://schemas.microsoft.com/office/drawing/2014/main" val="3098437402"/>
                    </a:ext>
                  </a:extLst>
                </a:gridCol>
              </a:tblGrid>
              <a:tr h="4192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李秉恩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財金系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38986"/>
                  </a:ext>
                </a:extLst>
              </a:tr>
              <a:tr h="4192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陳    毅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940404"/>
                          </a:solidFill>
                          <a:effectLst/>
                          <a:uLnTx/>
                          <a:uFillTx/>
                          <a:latin typeface="Calibri"/>
                          <a:ea typeface="王漢宗顏楷體"/>
                          <a:cs typeface="+mn-cs"/>
                        </a:rPr>
                        <a:t>財金系</a:t>
                      </a: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40404"/>
                        </a:solidFill>
                        <a:effectLst/>
                        <a:uLnTx/>
                        <a:uFillTx/>
                        <a:latin typeface="Calibri"/>
                        <a:ea typeface="王漢宗顏楷體"/>
                        <a:cs typeface="+mn-cs"/>
                      </a:endParaRP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525323"/>
                  </a:ext>
                </a:extLst>
              </a:tr>
              <a:tr h="4192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楊政諺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40404"/>
                          </a:solidFill>
                          <a:effectLst/>
                          <a:uLnTx/>
                          <a:uFillTx/>
                          <a:latin typeface="Calibri"/>
                          <a:ea typeface="王漢宗顏楷體"/>
                          <a:cs typeface="+mn-cs"/>
                        </a:rPr>
                        <a:t>財金系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8016761"/>
                  </a:ext>
                </a:extLst>
              </a:tr>
              <a:tr h="4192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尤敦柔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國企系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640073"/>
                  </a:ext>
                </a:extLst>
              </a:tr>
              <a:tr h="4192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林子冠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國企系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5975205"/>
                  </a:ext>
                </a:extLst>
              </a:tr>
              <a:tr h="4192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陳    亮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國企系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111876"/>
                  </a:ext>
                </a:extLst>
              </a:tr>
              <a:tr h="4192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謝詠真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國企系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551131"/>
                  </a:ext>
                </a:extLst>
              </a:tr>
              <a:tr h="4192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倪德耀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國企系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935312"/>
                  </a:ext>
                </a:extLst>
              </a:tr>
              <a:tr h="4192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張濬楚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國企系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4423260"/>
                  </a:ext>
                </a:extLst>
              </a:tr>
              <a:tr h="4192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廖俊威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國企系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656196"/>
                  </a:ext>
                </a:extLst>
              </a:tr>
              <a:tr h="4192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曾文儀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940404"/>
                          </a:solidFill>
                          <a:effectLst/>
                          <a:uLnTx/>
                          <a:uFillTx/>
                          <a:latin typeface="Calibri"/>
                          <a:ea typeface="王漢宗顏楷體"/>
                          <a:cs typeface="+mn-cs"/>
                        </a:rPr>
                        <a:t>資管系</a:t>
                      </a: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40404"/>
                        </a:solidFill>
                        <a:effectLst/>
                        <a:uLnTx/>
                        <a:uFillTx/>
                        <a:latin typeface="Calibri"/>
                        <a:ea typeface="王漢宗顏楷體"/>
                        <a:cs typeface="+mn-cs"/>
                      </a:endParaRP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843097"/>
                  </a:ext>
                </a:extLst>
              </a:tr>
              <a:tr h="4192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黃聖家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940404"/>
                          </a:solidFill>
                          <a:effectLst/>
                          <a:uLnTx/>
                          <a:uFillTx/>
                          <a:latin typeface="Calibri"/>
                          <a:ea typeface="王漢宗顏楷體"/>
                          <a:cs typeface="+mn-cs"/>
                        </a:rPr>
                        <a:t>資管系</a:t>
                      </a: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40404"/>
                        </a:solidFill>
                        <a:effectLst/>
                        <a:uLnTx/>
                        <a:uFillTx/>
                        <a:latin typeface="Calibri"/>
                        <a:ea typeface="王漢宗顏楷體"/>
                        <a:cs typeface="+mn-cs"/>
                      </a:endParaRP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718602"/>
                  </a:ext>
                </a:extLst>
              </a:tr>
              <a:tr h="4192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劉軒羽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940404"/>
                          </a:solidFill>
                          <a:effectLst/>
                          <a:uLnTx/>
                          <a:uFillTx/>
                          <a:latin typeface="Calibri"/>
                          <a:ea typeface="王漢宗顏楷體"/>
                          <a:cs typeface="+mn-cs"/>
                        </a:rPr>
                        <a:t>資管系</a:t>
                      </a: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40404"/>
                        </a:solidFill>
                        <a:effectLst/>
                        <a:uLnTx/>
                        <a:uFillTx/>
                        <a:latin typeface="Calibri"/>
                        <a:ea typeface="王漢宗顏楷體"/>
                        <a:cs typeface="+mn-cs"/>
                      </a:endParaRP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030280"/>
                  </a:ext>
                </a:extLst>
              </a:tr>
              <a:tr h="4192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張佑丞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940404"/>
                          </a:solidFill>
                          <a:effectLst/>
                          <a:uLnTx/>
                          <a:uFillTx/>
                          <a:latin typeface="Calibri"/>
                          <a:ea typeface="王漢宗顏楷體"/>
                          <a:cs typeface="+mn-cs"/>
                        </a:rPr>
                        <a:t>資管系</a:t>
                      </a: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40404"/>
                        </a:solidFill>
                        <a:effectLst/>
                        <a:uLnTx/>
                        <a:uFillTx/>
                        <a:latin typeface="Calibri"/>
                        <a:ea typeface="王漢宗顏楷體"/>
                        <a:cs typeface="+mn-cs"/>
                      </a:endParaRP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0703669"/>
                  </a:ext>
                </a:extLst>
              </a:tr>
              <a:tr h="4192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solidFill>
                            <a:srgbClr val="940404"/>
                          </a:solidFill>
                          <a:latin typeface="+mn-lt"/>
                          <a:ea typeface="王漢宗顏楷體"/>
                          <a:cs typeface="+mn-cs"/>
                        </a:rPr>
                        <a:t>黃聖凱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40404"/>
                          </a:solidFill>
                          <a:effectLst/>
                          <a:uLnTx/>
                          <a:uFillTx/>
                          <a:latin typeface="Calibri"/>
                          <a:ea typeface="王漢宗顏楷體"/>
                          <a:cs typeface="+mn-cs"/>
                        </a:rPr>
                        <a:t>資管系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747633"/>
                  </a:ext>
                </a:extLst>
              </a:tr>
            </a:tbl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F27FFDA2-42FB-4434-835C-AFF11F833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850" y="7937500"/>
            <a:ext cx="3429000" cy="3429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144</Words>
  <Application>Microsoft Office PowerPoint</Application>
  <PresentationFormat>自訂</PresentationFormat>
  <Paragraphs>63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Calibri</vt:lpstr>
      <vt:lpstr>Arial</vt:lpstr>
      <vt:lpstr>王漢宗顏楷體</vt:lpstr>
      <vt:lpstr>Office Theme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2023第19屆臺灣大學管理學院 狀元營錄取學生</dc:title>
  <dc:creator>User</dc:creator>
  <cp:lastModifiedBy>User</cp:lastModifiedBy>
  <cp:revision>6</cp:revision>
  <dcterms:created xsi:type="dcterms:W3CDTF">2006-08-16T00:00:00Z</dcterms:created>
  <dcterms:modified xsi:type="dcterms:W3CDTF">2024-04-10T08:05:43Z</dcterms:modified>
  <dc:identifier>DAFg5sBLoTg</dc:identifier>
</cp:coreProperties>
</file>